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09" r:id="rId2"/>
    <p:sldId id="259" r:id="rId3"/>
    <p:sldId id="272" r:id="rId4"/>
    <p:sldId id="271" r:id="rId5"/>
    <p:sldId id="273" r:id="rId6"/>
    <p:sldId id="287" r:id="rId7"/>
    <p:sldId id="288" r:id="rId8"/>
    <p:sldId id="291" r:id="rId9"/>
    <p:sldId id="303" r:id="rId10"/>
    <p:sldId id="294" r:id="rId11"/>
    <p:sldId id="295" r:id="rId12"/>
    <p:sldId id="296" r:id="rId13"/>
    <p:sldId id="297" r:id="rId14"/>
    <p:sldId id="292" r:id="rId15"/>
    <p:sldId id="293" r:id="rId16"/>
    <p:sldId id="281" r:id="rId17"/>
    <p:sldId id="282" r:id="rId18"/>
    <p:sldId id="283" r:id="rId19"/>
    <p:sldId id="280" r:id="rId20"/>
    <p:sldId id="278" r:id="rId21"/>
    <p:sldId id="290" r:id="rId22"/>
    <p:sldId id="289" r:id="rId23"/>
    <p:sldId id="298" r:id="rId24"/>
    <p:sldId id="299" r:id="rId25"/>
    <p:sldId id="300" r:id="rId26"/>
    <p:sldId id="301" r:id="rId27"/>
    <p:sldId id="302" r:id="rId28"/>
    <p:sldId id="305" r:id="rId29"/>
    <p:sldId id="306" r:id="rId30"/>
    <p:sldId id="307" r:id="rId31"/>
    <p:sldId id="308" r:id="rId32"/>
    <p:sldId id="304" r:id="rId33"/>
    <p:sldId id="263" r:id="rId34"/>
    <p:sldId id="264" r:id="rId35"/>
    <p:sldId id="267" r:id="rId36"/>
    <p:sldId id="265" r:id="rId37"/>
    <p:sldId id="258" r:id="rId38"/>
    <p:sldId id="28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02D656F-A498-4E5B-A0E4-C967429139C1}">
          <p14:sldIdLst>
            <p14:sldId id="309"/>
            <p14:sldId id="259"/>
            <p14:sldId id="272"/>
            <p14:sldId id="271"/>
            <p14:sldId id="273"/>
            <p14:sldId id="287"/>
            <p14:sldId id="288"/>
            <p14:sldId id="291"/>
            <p14:sldId id="303"/>
            <p14:sldId id="294"/>
            <p14:sldId id="295"/>
            <p14:sldId id="296"/>
            <p14:sldId id="297"/>
            <p14:sldId id="292"/>
            <p14:sldId id="293"/>
            <p14:sldId id="281"/>
            <p14:sldId id="282"/>
            <p14:sldId id="283"/>
            <p14:sldId id="280"/>
            <p14:sldId id="278"/>
            <p14:sldId id="290"/>
            <p14:sldId id="289"/>
            <p14:sldId id="298"/>
            <p14:sldId id="299"/>
            <p14:sldId id="300"/>
            <p14:sldId id="301"/>
            <p14:sldId id="302"/>
          </p14:sldIdLst>
        </p14:section>
        <p14:section name="Microservices" id="{57D65B03-B806-42D9-93D5-F9353C11E765}">
          <p14:sldIdLst>
            <p14:sldId id="305"/>
            <p14:sldId id="306"/>
            <p14:sldId id="307"/>
            <p14:sldId id="308"/>
            <p14:sldId id="304"/>
          </p14:sldIdLst>
        </p14:section>
        <p14:section name="If Time - TIPS" id="{C97FAD3E-85A0-4B77-9FAE-3F7216B36EDB}">
          <p14:sldIdLst>
            <p14:sldId id="263"/>
            <p14:sldId id="264"/>
          </p14:sldIdLst>
        </p14:section>
        <p14:section name="Wrap" id="{1E290841-B188-4842-B4AC-CC525E8F2BE8}">
          <p14:sldIdLst>
            <p14:sldId id="267"/>
            <p14:sldId id="265"/>
            <p14:sldId id="258"/>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8" autoAdjust="0"/>
    <p:restoredTop sz="82626" autoAdjust="0"/>
  </p:normalViewPr>
  <p:slideViewPr>
    <p:cSldViewPr snapToGrid="0">
      <p:cViewPr varScale="1">
        <p:scale>
          <a:sx n="108" d="100"/>
          <a:sy n="108" d="100"/>
        </p:scale>
        <p:origin x="6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3CBE93-C288-4CB2-839B-C18982D4E5A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ABB89D5-DA25-4009-8013-91B9F800831B}">
      <dgm:prSet phldrT="[Text]"/>
      <dgm:spPr/>
      <dgm:t>
        <a:bodyPr/>
        <a:lstStyle/>
        <a:p>
          <a:r>
            <a:rPr lang="en-US" dirty="0"/>
            <a:t>Application</a:t>
          </a:r>
        </a:p>
      </dgm:t>
    </dgm:pt>
    <dgm:pt modelId="{922A9D6D-339B-49D8-AEE6-F41BDAF1A4C2}" type="parTrans" cxnId="{1E04FDD1-83B7-4B18-9ED4-7D3E102B6B8A}">
      <dgm:prSet/>
      <dgm:spPr/>
      <dgm:t>
        <a:bodyPr/>
        <a:lstStyle/>
        <a:p>
          <a:endParaRPr lang="en-US"/>
        </a:p>
      </dgm:t>
    </dgm:pt>
    <dgm:pt modelId="{17EAA3CD-38DC-46DB-B2E4-358C0D4BA7F8}" type="sibTrans" cxnId="{1E04FDD1-83B7-4B18-9ED4-7D3E102B6B8A}">
      <dgm:prSet/>
      <dgm:spPr/>
      <dgm:t>
        <a:bodyPr/>
        <a:lstStyle/>
        <a:p>
          <a:endParaRPr lang="en-US"/>
        </a:p>
      </dgm:t>
    </dgm:pt>
    <dgm:pt modelId="{B3E1BFDA-3669-42AC-B3C6-B1295E3CBB5C}">
      <dgm:prSet phldrT="[Text]"/>
      <dgm:spPr/>
      <dgm:t>
        <a:bodyPr/>
        <a:lstStyle/>
        <a:p>
          <a:r>
            <a:rPr lang="en-US" dirty="0"/>
            <a:t>Feature A</a:t>
          </a:r>
        </a:p>
      </dgm:t>
    </dgm:pt>
    <dgm:pt modelId="{C35C4018-463B-4AB7-A3EE-E05EF2809DCD}" type="parTrans" cxnId="{47D28769-9D10-4873-8B71-C349748F5BA5}">
      <dgm:prSet/>
      <dgm:spPr>
        <a:ln w="57150"/>
      </dgm:spPr>
      <dgm:t>
        <a:bodyPr/>
        <a:lstStyle/>
        <a:p>
          <a:endParaRPr lang="en-US"/>
        </a:p>
      </dgm:t>
    </dgm:pt>
    <dgm:pt modelId="{6E3AFEED-9470-4973-A8CB-EFE30F41E73E}" type="sibTrans" cxnId="{47D28769-9D10-4873-8B71-C349748F5BA5}">
      <dgm:prSet/>
      <dgm:spPr/>
      <dgm:t>
        <a:bodyPr/>
        <a:lstStyle/>
        <a:p>
          <a:endParaRPr lang="en-US"/>
        </a:p>
      </dgm:t>
    </dgm:pt>
    <dgm:pt modelId="{E1592A2E-90BB-49F8-AA99-AC6421B48CB4}">
      <dgm:prSet phldrT="[Text]"/>
      <dgm:spPr/>
      <dgm:t>
        <a:bodyPr/>
        <a:lstStyle/>
        <a:p>
          <a:r>
            <a:rPr lang="en-US" dirty="0"/>
            <a:t>Feature C </a:t>
          </a:r>
        </a:p>
      </dgm:t>
    </dgm:pt>
    <dgm:pt modelId="{4307223D-B976-46EC-94C0-8168FD1ECA3E}" type="parTrans" cxnId="{4744DD50-80FD-4BFA-9EB8-5F3C600C6BA9}">
      <dgm:prSet/>
      <dgm:spPr>
        <a:ln w="57150"/>
      </dgm:spPr>
      <dgm:t>
        <a:bodyPr/>
        <a:lstStyle/>
        <a:p>
          <a:endParaRPr lang="en-US"/>
        </a:p>
      </dgm:t>
    </dgm:pt>
    <dgm:pt modelId="{D76F019D-13D7-49CF-B843-2A6CB25BF652}" type="sibTrans" cxnId="{4744DD50-80FD-4BFA-9EB8-5F3C600C6BA9}">
      <dgm:prSet/>
      <dgm:spPr/>
      <dgm:t>
        <a:bodyPr/>
        <a:lstStyle/>
        <a:p>
          <a:endParaRPr lang="en-US"/>
        </a:p>
      </dgm:t>
    </dgm:pt>
    <dgm:pt modelId="{14A46917-805D-491B-A131-6B125F3BD19A}">
      <dgm:prSet phldrT="[Text]"/>
      <dgm:spPr/>
      <dgm:t>
        <a:bodyPr/>
        <a:lstStyle/>
        <a:p>
          <a:r>
            <a:rPr lang="en-US" dirty="0"/>
            <a:t>Feature E</a:t>
          </a:r>
        </a:p>
      </dgm:t>
    </dgm:pt>
    <dgm:pt modelId="{62CDA150-02A3-4EC5-95F9-02698861799B}" type="parTrans" cxnId="{B9BFA2F1-512F-41D5-AEB8-9435BF347F84}">
      <dgm:prSet/>
      <dgm:spPr>
        <a:ln w="57150"/>
      </dgm:spPr>
      <dgm:t>
        <a:bodyPr/>
        <a:lstStyle/>
        <a:p>
          <a:endParaRPr lang="en-US"/>
        </a:p>
      </dgm:t>
    </dgm:pt>
    <dgm:pt modelId="{D4966788-E5BB-4026-A933-93FE14009A89}" type="sibTrans" cxnId="{B9BFA2F1-512F-41D5-AEB8-9435BF347F84}">
      <dgm:prSet/>
      <dgm:spPr/>
      <dgm:t>
        <a:bodyPr/>
        <a:lstStyle/>
        <a:p>
          <a:endParaRPr lang="en-US"/>
        </a:p>
      </dgm:t>
    </dgm:pt>
    <dgm:pt modelId="{01BAD0E5-89C8-4F95-B12D-519E617C6A1D}">
      <dgm:prSet phldrT="[Text]"/>
      <dgm:spPr/>
      <dgm:t>
        <a:bodyPr/>
        <a:lstStyle/>
        <a:p>
          <a:r>
            <a:rPr lang="en-US" dirty="0"/>
            <a:t>Feature B</a:t>
          </a:r>
        </a:p>
      </dgm:t>
    </dgm:pt>
    <dgm:pt modelId="{C7F00058-1014-4175-AD15-545A4AA4F8D5}" type="parTrans" cxnId="{AEC6DFE5-0AD0-4434-BD62-2C54D500D2F2}">
      <dgm:prSet/>
      <dgm:spPr>
        <a:ln w="57150"/>
      </dgm:spPr>
      <dgm:t>
        <a:bodyPr/>
        <a:lstStyle/>
        <a:p>
          <a:endParaRPr lang="en-US"/>
        </a:p>
      </dgm:t>
    </dgm:pt>
    <dgm:pt modelId="{5BB2C1C1-0A05-4F64-94D8-01C4DF38D4B8}" type="sibTrans" cxnId="{AEC6DFE5-0AD0-4434-BD62-2C54D500D2F2}">
      <dgm:prSet/>
      <dgm:spPr/>
      <dgm:t>
        <a:bodyPr/>
        <a:lstStyle/>
        <a:p>
          <a:endParaRPr lang="en-US"/>
        </a:p>
      </dgm:t>
    </dgm:pt>
    <dgm:pt modelId="{A83CFF2E-5621-4B76-B49D-F7D737BEB929}">
      <dgm:prSet phldrT="[Text]"/>
      <dgm:spPr/>
      <dgm:t>
        <a:bodyPr/>
        <a:lstStyle/>
        <a:p>
          <a:r>
            <a:rPr lang="en-US" dirty="0"/>
            <a:t>Feature D</a:t>
          </a:r>
        </a:p>
      </dgm:t>
    </dgm:pt>
    <dgm:pt modelId="{03ACF038-FAAC-4FF0-930F-3CF899DB04BA}" type="parTrans" cxnId="{1B7B3B33-286D-4059-B60F-7AC7F489A623}">
      <dgm:prSet/>
      <dgm:spPr>
        <a:ln w="57150"/>
      </dgm:spPr>
      <dgm:t>
        <a:bodyPr/>
        <a:lstStyle/>
        <a:p>
          <a:endParaRPr lang="en-US"/>
        </a:p>
      </dgm:t>
    </dgm:pt>
    <dgm:pt modelId="{1770AE41-0282-4CA9-87D8-36D012372F17}" type="sibTrans" cxnId="{1B7B3B33-286D-4059-B60F-7AC7F489A623}">
      <dgm:prSet/>
      <dgm:spPr/>
      <dgm:t>
        <a:bodyPr/>
        <a:lstStyle/>
        <a:p>
          <a:endParaRPr lang="en-US"/>
        </a:p>
      </dgm:t>
    </dgm:pt>
    <dgm:pt modelId="{0EC28D6A-6E71-47D5-B27C-978B5889BCB9}" type="pres">
      <dgm:prSet presAssocID="{163CBE93-C288-4CB2-839B-C18982D4E5A5}" presName="hierChild1" presStyleCnt="0">
        <dgm:presLayoutVars>
          <dgm:orgChart val="1"/>
          <dgm:chPref val="1"/>
          <dgm:dir/>
          <dgm:animOne val="branch"/>
          <dgm:animLvl val="lvl"/>
          <dgm:resizeHandles/>
        </dgm:presLayoutVars>
      </dgm:prSet>
      <dgm:spPr/>
    </dgm:pt>
    <dgm:pt modelId="{FE296CA9-1A05-49B7-92EB-C262396E8110}" type="pres">
      <dgm:prSet presAssocID="{BABB89D5-DA25-4009-8013-91B9F800831B}" presName="hierRoot1" presStyleCnt="0">
        <dgm:presLayoutVars>
          <dgm:hierBranch val="init"/>
        </dgm:presLayoutVars>
      </dgm:prSet>
      <dgm:spPr/>
    </dgm:pt>
    <dgm:pt modelId="{ACDFF0D3-AD38-4718-A45F-9C97631D2E79}" type="pres">
      <dgm:prSet presAssocID="{BABB89D5-DA25-4009-8013-91B9F800831B}" presName="rootComposite1" presStyleCnt="0"/>
      <dgm:spPr/>
    </dgm:pt>
    <dgm:pt modelId="{BE850376-0BCF-4AEF-97DE-A041ADEB0CF7}" type="pres">
      <dgm:prSet presAssocID="{BABB89D5-DA25-4009-8013-91B9F800831B}" presName="rootText1" presStyleLbl="node0" presStyleIdx="0" presStyleCnt="1">
        <dgm:presLayoutVars>
          <dgm:chPref val="3"/>
        </dgm:presLayoutVars>
      </dgm:prSet>
      <dgm:spPr/>
    </dgm:pt>
    <dgm:pt modelId="{B4FA66FD-5A54-41F2-848F-93A769EBB1DF}" type="pres">
      <dgm:prSet presAssocID="{BABB89D5-DA25-4009-8013-91B9F800831B}" presName="rootConnector1" presStyleLbl="node1" presStyleIdx="0" presStyleCnt="0"/>
      <dgm:spPr/>
    </dgm:pt>
    <dgm:pt modelId="{2AC921E8-58A7-4BDF-8EFE-22C360F088BF}" type="pres">
      <dgm:prSet presAssocID="{BABB89D5-DA25-4009-8013-91B9F800831B}" presName="hierChild2" presStyleCnt="0"/>
      <dgm:spPr/>
    </dgm:pt>
    <dgm:pt modelId="{17E99444-2487-4184-B40A-8C51751F9CB8}" type="pres">
      <dgm:prSet presAssocID="{C35C4018-463B-4AB7-A3EE-E05EF2809DCD}" presName="Name37" presStyleLbl="parChTrans1D2" presStyleIdx="0" presStyleCnt="2"/>
      <dgm:spPr/>
    </dgm:pt>
    <dgm:pt modelId="{CBFEE479-1A74-49AB-AF9A-9230211C1312}" type="pres">
      <dgm:prSet presAssocID="{B3E1BFDA-3669-42AC-B3C6-B1295E3CBB5C}" presName="hierRoot2" presStyleCnt="0">
        <dgm:presLayoutVars>
          <dgm:hierBranch val="init"/>
        </dgm:presLayoutVars>
      </dgm:prSet>
      <dgm:spPr/>
    </dgm:pt>
    <dgm:pt modelId="{9915AD47-4DB0-4C46-BAF9-AD42AD104247}" type="pres">
      <dgm:prSet presAssocID="{B3E1BFDA-3669-42AC-B3C6-B1295E3CBB5C}" presName="rootComposite" presStyleCnt="0"/>
      <dgm:spPr/>
    </dgm:pt>
    <dgm:pt modelId="{8C5EE12D-5DF8-4AF6-81FA-8F4F50C18A17}" type="pres">
      <dgm:prSet presAssocID="{B3E1BFDA-3669-42AC-B3C6-B1295E3CBB5C}" presName="rootText" presStyleLbl="node2" presStyleIdx="0" presStyleCnt="2">
        <dgm:presLayoutVars>
          <dgm:chPref val="3"/>
        </dgm:presLayoutVars>
      </dgm:prSet>
      <dgm:spPr/>
    </dgm:pt>
    <dgm:pt modelId="{6F217392-32C6-481B-93EC-68403D98B68A}" type="pres">
      <dgm:prSet presAssocID="{B3E1BFDA-3669-42AC-B3C6-B1295E3CBB5C}" presName="rootConnector" presStyleLbl="node2" presStyleIdx="0" presStyleCnt="2"/>
      <dgm:spPr/>
    </dgm:pt>
    <dgm:pt modelId="{747D9DB0-F86A-4823-AB4D-F0A482794581}" type="pres">
      <dgm:prSet presAssocID="{B3E1BFDA-3669-42AC-B3C6-B1295E3CBB5C}" presName="hierChild4" presStyleCnt="0"/>
      <dgm:spPr/>
    </dgm:pt>
    <dgm:pt modelId="{03C5BF9C-2273-40A4-AD91-996F84526B69}" type="pres">
      <dgm:prSet presAssocID="{4307223D-B976-46EC-94C0-8168FD1ECA3E}" presName="Name37" presStyleLbl="parChTrans1D3" presStyleIdx="0" presStyleCnt="3"/>
      <dgm:spPr/>
    </dgm:pt>
    <dgm:pt modelId="{D1578D6E-2620-4C72-9B71-1429CD600570}" type="pres">
      <dgm:prSet presAssocID="{E1592A2E-90BB-49F8-AA99-AC6421B48CB4}" presName="hierRoot2" presStyleCnt="0">
        <dgm:presLayoutVars>
          <dgm:hierBranch val="init"/>
        </dgm:presLayoutVars>
      </dgm:prSet>
      <dgm:spPr/>
    </dgm:pt>
    <dgm:pt modelId="{44BAC01C-48C0-4AA5-B70B-B2FD9881E0D9}" type="pres">
      <dgm:prSet presAssocID="{E1592A2E-90BB-49F8-AA99-AC6421B48CB4}" presName="rootComposite" presStyleCnt="0"/>
      <dgm:spPr/>
    </dgm:pt>
    <dgm:pt modelId="{0D427D2F-CAD8-4A4A-80F1-C58540D72D21}" type="pres">
      <dgm:prSet presAssocID="{E1592A2E-90BB-49F8-AA99-AC6421B48CB4}" presName="rootText" presStyleLbl="node3" presStyleIdx="0" presStyleCnt="3">
        <dgm:presLayoutVars>
          <dgm:chPref val="3"/>
        </dgm:presLayoutVars>
      </dgm:prSet>
      <dgm:spPr/>
    </dgm:pt>
    <dgm:pt modelId="{7318CEEE-71D8-4348-9093-A287C9BA9EDF}" type="pres">
      <dgm:prSet presAssocID="{E1592A2E-90BB-49F8-AA99-AC6421B48CB4}" presName="rootConnector" presStyleLbl="node3" presStyleIdx="0" presStyleCnt="3"/>
      <dgm:spPr/>
    </dgm:pt>
    <dgm:pt modelId="{148531F6-FF6B-4A9C-9A3A-E5F7BEC62A4E}" type="pres">
      <dgm:prSet presAssocID="{E1592A2E-90BB-49F8-AA99-AC6421B48CB4}" presName="hierChild4" presStyleCnt="0"/>
      <dgm:spPr/>
    </dgm:pt>
    <dgm:pt modelId="{5E6A7D2C-AA2E-445D-B94F-767151723CE5}" type="pres">
      <dgm:prSet presAssocID="{E1592A2E-90BB-49F8-AA99-AC6421B48CB4}" presName="hierChild5" presStyleCnt="0"/>
      <dgm:spPr/>
    </dgm:pt>
    <dgm:pt modelId="{A916C718-6E74-46EC-815D-F42843731F7A}" type="pres">
      <dgm:prSet presAssocID="{62CDA150-02A3-4EC5-95F9-02698861799B}" presName="Name37" presStyleLbl="parChTrans1D3" presStyleIdx="1" presStyleCnt="3"/>
      <dgm:spPr/>
    </dgm:pt>
    <dgm:pt modelId="{341BA249-8D37-4433-9093-E4C531CCE7AE}" type="pres">
      <dgm:prSet presAssocID="{14A46917-805D-491B-A131-6B125F3BD19A}" presName="hierRoot2" presStyleCnt="0">
        <dgm:presLayoutVars>
          <dgm:hierBranch val="init"/>
        </dgm:presLayoutVars>
      </dgm:prSet>
      <dgm:spPr/>
    </dgm:pt>
    <dgm:pt modelId="{060EB0D1-9B8C-4E9E-93EB-C75454C3BB4D}" type="pres">
      <dgm:prSet presAssocID="{14A46917-805D-491B-A131-6B125F3BD19A}" presName="rootComposite" presStyleCnt="0"/>
      <dgm:spPr/>
    </dgm:pt>
    <dgm:pt modelId="{3F984F95-ECE2-4324-B81A-A0628EA5CE84}" type="pres">
      <dgm:prSet presAssocID="{14A46917-805D-491B-A131-6B125F3BD19A}" presName="rootText" presStyleLbl="node3" presStyleIdx="1" presStyleCnt="3">
        <dgm:presLayoutVars>
          <dgm:chPref val="3"/>
        </dgm:presLayoutVars>
      </dgm:prSet>
      <dgm:spPr/>
    </dgm:pt>
    <dgm:pt modelId="{38BE4F41-B3FD-4C1E-B44B-AB74DCFE6F63}" type="pres">
      <dgm:prSet presAssocID="{14A46917-805D-491B-A131-6B125F3BD19A}" presName="rootConnector" presStyleLbl="node3" presStyleIdx="1" presStyleCnt="3"/>
      <dgm:spPr/>
    </dgm:pt>
    <dgm:pt modelId="{CAA3F204-DFEB-46A5-9181-6B0063D5D050}" type="pres">
      <dgm:prSet presAssocID="{14A46917-805D-491B-A131-6B125F3BD19A}" presName="hierChild4" presStyleCnt="0"/>
      <dgm:spPr/>
    </dgm:pt>
    <dgm:pt modelId="{02BC9AED-9CDF-4E2E-A29C-5741408887DC}" type="pres">
      <dgm:prSet presAssocID="{14A46917-805D-491B-A131-6B125F3BD19A}" presName="hierChild5" presStyleCnt="0"/>
      <dgm:spPr/>
    </dgm:pt>
    <dgm:pt modelId="{01EFBBB8-6CDD-4E85-836A-1E80B53C3887}" type="pres">
      <dgm:prSet presAssocID="{B3E1BFDA-3669-42AC-B3C6-B1295E3CBB5C}" presName="hierChild5" presStyleCnt="0"/>
      <dgm:spPr/>
    </dgm:pt>
    <dgm:pt modelId="{328F4BD3-1C3D-4CBA-9113-186DA600936B}" type="pres">
      <dgm:prSet presAssocID="{C7F00058-1014-4175-AD15-545A4AA4F8D5}" presName="Name37" presStyleLbl="parChTrans1D2" presStyleIdx="1" presStyleCnt="2"/>
      <dgm:spPr/>
    </dgm:pt>
    <dgm:pt modelId="{4F9712E1-626F-4F61-B9AE-3285422CF1C3}" type="pres">
      <dgm:prSet presAssocID="{01BAD0E5-89C8-4F95-B12D-519E617C6A1D}" presName="hierRoot2" presStyleCnt="0">
        <dgm:presLayoutVars>
          <dgm:hierBranch val="init"/>
        </dgm:presLayoutVars>
      </dgm:prSet>
      <dgm:spPr/>
    </dgm:pt>
    <dgm:pt modelId="{D4EADDDF-C1C3-493C-9400-49C2F6E37FAF}" type="pres">
      <dgm:prSet presAssocID="{01BAD0E5-89C8-4F95-B12D-519E617C6A1D}" presName="rootComposite" presStyleCnt="0"/>
      <dgm:spPr/>
    </dgm:pt>
    <dgm:pt modelId="{E9E62205-E199-4EF9-B962-A43252BFE0F0}" type="pres">
      <dgm:prSet presAssocID="{01BAD0E5-89C8-4F95-B12D-519E617C6A1D}" presName="rootText" presStyleLbl="node2" presStyleIdx="1" presStyleCnt="2">
        <dgm:presLayoutVars>
          <dgm:chPref val="3"/>
        </dgm:presLayoutVars>
      </dgm:prSet>
      <dgm:spPr/>
    </dgm:pt>
    <dgm:pt modelId="{4199010D-89C8-45A4-9D9A-86012B73504D}" type="pres">
      <dgm:prSet presAssocID="{01BAD0E5-89C8-4F95-B12D-519E617C6A1D}" presName="rootConnector" presStyleLbl="node2" presStyleIdx="1" presStyleCnt="2"/>
      <dgm:spPr/>
    </dgm:pt>
    <dgm:pt modelId="{745D0A07-3138-4F5F-AC24-B22DF97F0356}" type="pres">
      <dgm:prSet presAssocID="{01BAD0E5-89C8-4F95-B12D-519E617C6A1D}" presName="hierChild4" presStyleCnt="0"/>
      <dgm:spPr/>
    </dgm:pt>
    <dgm:pt modelId="{DC2326CD-BBD0-4598-90E1-68F4519FB1CB}" type="pres">
      <dgm:prSet presAssocID="{03ACF038-FAAC-4FF0-930F-3CF899DB04BA}" presName="Name37" presStyleLbl="parChTrans1D3" presStyleIdx="2" presStyleCnt="3"/>
      <dgm:spPr/>
    </dgm:pt>
    <dgm:pt modelId="{5932F4E2-E9D8-44B1-B4F2-F7CB07CBDCCE}" type="pres">
      <dgm:prSet presAssocID="{A83CFF2E-5621-4B76-B49D-F7D737BEB929}" presName="hierRoot2" presStyleCnt="0">
        <dgm:presLayoutVars>
          <dgm:hierBranch val="init"/>
        </dgm:presLayoutVars>
      </dgm:prSet>
      <dgm:spPr/>
    </dgm:pt>
    <dgm:pt modelId="{CC610409-06BC-4323-BC04-BA492604452E}" type="pres">
      <dgm:prSet presAssocID="{A83CFF2E-5621-4B76-B49D-F7D737BEB929}" presName="rootComposite" presStyleCnt="0"/>
      <dgm:spPr/>
    </dgm:pt>
    <dgm:pt modelId="{17349C32-3C0C-4E4B-BF2D-EA84FD3FD621}" type="pres">
      <dgm:prSet presAssocID="{A83CFF2E-5621-4B76-B49D-F7D737BEB929}" presName="rootText" presStyleLbl="node3" presStyleIdx="2" presStyleCnt="3">
        <dgm:presLayoutVars>
          <dgm:chPref val="3"/>
        </dgm:presLayoutVars>
      </dgm:prSet>
      <dgm:spPr/>
    </dgm:pt>
    <dgm:pt modelId="{F83B5E39-FBE3-4BAC-A229-367E9B9E01E3}" type="pres">
      <dgm:prSet presAssocID="{A83CFF2E-5621-4B76-B49D-F7D737BEB929}" presName="rootConnector" presStyleLbl="node3" presStyleIdx="2" presStyleCnt="3"/>
      <dgm:spPr/>
    </dgm:pt>
    <dgm:pt modelId="{FE00DB01-DF11-4768-B50F-FBFB3A4F01EF}" type="pres">
      <dgm:prSet presAssocID="{A83CFF2E-5621-4B76-B49D-F7D737BEB929}" presName="hierChild4" presStyleCnt="0"/>
      <dgm:spPr/>
    </dgm:pt>
    <dgm:pt modelId="{32C9CD94-A8AD-47D5-81AD-22089A462852}" type="pres">
      <dgm:prSet presAssocID="{A83CFF2E-5621-4B76-B49D-F7D737BEB929}" presName="hierChild5" presStyleCnt="0"/>
      <dgm:spPr/>
    </dgm:pt>
    <dgm:pt modelId="{25C7544D-A670-4CF7-A063-2CB9D5EB0175}" type="pres">
      <dgm:prSet presAssocID="{01BAD0E5-89C8-4F95-B12D-519E617C6A1D}" presName="hierChild5" presStyleCnt="0"/>
      <dgm:spPr/>
    </dgm:pt>
    <dgm:pt modelId="{44430DA8-D777-42D5-B150-4A3710C9F9AD}" type="pres">
      <dgm:prSet presAssocID="{BABB89D5-DA25-4009-8013-91B9F800831B}" presName="hierChild3" presStyleCnt="0"/>
      <dgm:spPr/>
    </dgm:pt>
  </dgm:ptLst>
  <dgm:cxnLst>
    <dgm:cxn modelId="{12050011-CF37-497B-8E1D-2DF18292557E}" type="presOf" srcId="{B3E1BFDA-3669-42AC-B3C6-B1295E3CBB5C}" destId="{6F217392-32C6-481B-93EC-68403D98B68A}" srcOrd="1" destOrd="0" presId="urn:microsoft.com/office/officeart/2005/8/layout/orgChart1"/>
    <dgm:cxn modelId="{5A616E13-9F53-496F-85C0-64D7FCF9BAB0}" type="presOf" srcId="{4307223D-B976-46EC-94C0-8168FD1ECA3E}" destId="{03C5BF9C-2273-40A4-AD91-996F84526B69}" srcOrd="0" destOrd="0" presId="urn:microsoft.com/office/officeart/2005/8/layout/orgChart1"/>
    <dgm:cxn modelId="{B6B7D814-228C-4A04-8D96-9CC99803722A}" type="presOf" srcId="{BABB89D5-DA25-4009-8013-91B9F800831B}" destId="{BE850376-0BCF-4AEF-97DE-A041ADEB0CF7}" srcOrd="0" destOrd="0" presId="urn:microsoft.com/office/officeart/2005/8/layout/orgChart1"/>
    <dgm:cxn modelId="{50E6A417-6DD7-4213-BF3D-B6CA4BEC0128}" type="presOf" srcId="{163CBE93-C288-4CB2-839B-C18982D4E5A5}" destId="{0EC28D6A-6E71-47D5-B27C-978B5889BCB9}" srcOrd="0" destOrd="0" presId="urn:microsoft.com/office/officeart/2005/8/layout/orgChart1"/>
    <dgm:cxn modelId="{1B7B3B33-286D-4059-B60F-7AC7F489A623}" srcId="{01BAD0E5-89C8-4F95-B12D-519E617C6A1D}" destId="{A83CFF2E-5621-4B76-B49D-F7D737BEB929}" srcOrd="0" destOrd="0" parTransId="{03ACF038-FAAC-4FF0-930F-3CF899DB04BA}" sibTransId="{1770AE41-0282-4CA9-87D8-36D012372F17}"/>
    <dgm:cxn modelId="{485C655E-9CB9-4372-BC71-9901BE7D2B1A}" type="presOf" srcId="{C7F00058-1014-4175-AD15-545A4AA4F8D5}" destId="{328F4BD3-1C3D-4CBA-9113-186DA600936B}" srcOrd="0" destOrd="0" presId="urn:microsoft.com/office/officeart/2005/8/layout/orgChart1"/>
    <dgm:cxn modelId="{4F580E41-E46A-4282-98ED-2D6063DD8822}" type="presOf" srcId="{BABB89D5-DA25-4009-8013-91B9F800831B}" destId="{B4FA66FD-5A54-41F2-848F-93A769EBB1DF}" srcOrd="1" destOrd="0" presId="urn:microsoft.com/office/officeart/2005/8/layout/orgChart1"/>
    <dgm:cxn modelId="{40EC2363-7045-42D9-9CD4-A49E34D3F465}" type="presOf" srcId="{14A46917-805D-491B-A131-6B125F3BD19A}" destId="{3F984F95-ECE2-4324-B81A-A0628EA5CE84}" srcOrd="0" destOrd="0" presId="urn:microsoft.com/office/officeart/2005/8/layout/orgChart1"/>
    <dgm:cxn modelId="{47D28769-9D10-4873-8B71-C349748F5BA5}" srcId="{BABB89D5-DA25-4009-8013-91B9F800831B}" destId="{B3E1BFDA-3669-42AC-B3C6-B1295E3CBB5C}" srcOrd="0" destOrd="0" parTransId="{C35C4018-463B-4AB7-A3EE-E05EF2809DCD}" sibTransId="{6E3AFEED-9470-4973-A8CB-EFE30F41E73E}"/>
    <dgm:cxn modelId="{3FAEB64F-0116-442D-84FD-45BE408FF999}" type="presOf" srcId="{C35C4018-463B-4AB7-A3EE-E05EF2809DCD}" destId="{17E99444-2487-4184-B40A-8C51751F9CB8}" srcOrd="0" destOrd="0" presId="urn:microsoft.com/office/officeart/2005/8/layout/orgChart1"/>
    <dgm:cxn modelId="{1939A870-4421-4C13-A06F-C66BEBAFA858}" type="presOf" srcId="{B3E1BFDA-3669-42AC-B3C6-B1295E3CBB5C}" destId="{8C5EE12D-5DF8-4AF6-81FA-8F4F50C18A17}" srcOrd="0" destOrd="0" presId="urn:microsoft.com/office/officeart/2005/8/layout/orgChart1"/>
    <dgm:cxn modelId="{4744DD50-80FD-4BFA-9EB8-5F3C600C6BA9}" srcId="{B3E1BFDA-3669-42AC-B3C6-B1295E3CBB5C}" destId="{E1592A2E-90BB-49F8-AA99-AC6421B48CB4}" srcOrd="0" destOrd="0" parTransId="{4307223D-B976-46EC-94C0-8168FD1ECA3E}" sibTransId="{D76F019D-13D7-49CF-B843-2A6CB25BF652}"/>
    <dgm:cxn modelId="{ABA7F151-1ECC-49AD-818F-17215782E6EF}" type="presOf" srcId="{A83CFF2E-5621-4B76-B49D-F7D737BEB929}" destId="{F83B5E39-FBE3-4BAC-A229-367E9B9E01E3}" srcOrd="1" destOrd="0" presId="urn:microsoft.com/office/officeart/2005/8/layout/orgChart1"/>
    <dgm:cxn modelId="{38924E78-8023-4CD7-A198-B9A80F856150}" type="presOf" srcId="{14A46917-805D-491B-A131-6B125F3BD19A}" destId="{38BE4F41-B3FD-4C1E-B44B-AB74DCFE6F63}" srcOrd="1" destOrd="0" presId="urn:microsoft.com/office/officeart/2005/8/layout/orgChart1"/>
    <dgm:cxn modelId="{9B35148E-D7DF-4393-A67D-2C9CFCA196A4}" type="presOf" srcId="{A83CFF2E-5621-4B76-B49D-F7D737BEB929}" destId="{17349C32-3C0C-4E4B-BF2D-EA84FD3FD621}" srcOrd="0" destOrd="0" presId="urn:microsoft.com/office/officeart/2005/8/layout/orgChart1"/>
    <dgm:cxn modelId="{071799C0-6DEF-445D-B887-7C07D865E130}" type="presOf" srcId="{E1592A2E-90BB-49F8-AA99-AC6421B48CB4}" destId="{7318CEEE-71D8-4348-9093-A287C9BA9EDF}" srcOrd="1" destOrd="0" presId="urn:microsoft.com/office/officeart/2005/8/layout/orgChart1"/>
    <dgm:cxn modelId="{08C7CCC2-E0B0-4F5C-8123-72D39350CCD0}" type="presOf" srcId="{E1592A2E-90BB-49F8-AA99-AC6421B48CB4}" destId="{0D427D2F-CAD8-4A4A-80F1-C58540D72D21}" srcOrd="0" destOrd="0" presId="urn:microsoft.com/office/officeart/2005/8/layout/orgChart1"/>
    <dgm:cxn modelId="{157C34C6-5669-4C10-9376-8AABC452E8C3}" type="presOf" srcId="{01BAD0E5-89C8-4F95-B12D-519E617C6A1D}" destId="{E9E62205-E199-4EF9-B962-A43252BFE0F0}" srcOrd="0" destOrd="0" presId="urn:microsoft.com/office/officeart/2005/8/layout/orgChart1"/>
    <dgm:cxn modelId="{E7F73BCA-3C79-49C9-B6AF-2687B9E9A8FD}" type="presOf" srcId="{03ACF038-FAAC-4FF0-930F-3CF899DB04BA}" destId="{DC2326CD-BBD0-4598-90E1-68F4519FB1CB}" srcOrd="0" destOrd="0" presId="urn:microsoft.com/office/officeart/2005/8/layout/orgChart1"/>
    <dgm:cxn modelId="{BC25FED0-81E3-48A8-A368-572849D0939C}" type="presOf" srcId="{01BAD0E5-89C8-4F95-B12D-519E617C6A1D}" destId="{4199010D-89C8-45A4-9D9A-86012B73504D}" srcOrd="1" destOrd="0" presId="urn:microsoft.com/office/officeart/2005/8/layout/orgChart1"/>
    <dgm:cxn modelId="{1E04FDD1-83B7-4B18-9ED4-7D3E102B6B8A}" srcId="{163CBE93-C288-4CB2-839B-C18982D4E5A5}" destId="{BABB89D5-DA25-4009-8013-91B9F800831B}" srcOrd="0" destOrd="0" parTransId="{922A9D6D-339B-49D8-AEE6-F41BDAF1A4C2}" sibTransId="{17EAA3CD-38DC-46DB-B2E4-358C0D4BA7F8}"/>
    <dgm:cxn modelId="{AEC6DFE5-0AD0-4434-BD62-2C54D500D2F2}" srcId="{BABB89D5-DA25-4009-8013-91B9F800831B}" destId="{01BAD0E5-89C8-4F95-B12D-519E617C6A1D}" srcOrd="1" destOrd="0" parTransId="{C7F00058-1014-4175-AD15-545A4AA4F8D5}" sibTransId="{5BB2C1C1-0A05-4F64-94D8-01C4DF38D4B8}"/>
    <dgm:cxn modelId="{B9BFA2F1-512F-41D5-AEB8-9435BF347F84}" srcId="{B3E1BFDA-3669-42AC-B3C6-B1295E3CBB5C}" destId="{14A46917-805D-491B-A131-6B125F3BD19A}" srcOrd="1" destOrd="0" parTransId="{62CDA150-02A3-4EC5-95F9-02698861799B}" sibTransId="{D4966788-E5BB-4026-A933-93FE14009A89}"/>
    <dgm:cxn modelId="{7F6A51F2-3022-453B-BFF3-8D36C34DCF19}" type="presOf" srcId="{62CDA150-02A3-4EC5-95F9-02698861799B}" destId="{A916C718-6E74-46EC-815D-F42843731F7A}" srcOrd="0" destOrd="0" presId="urn:microsoft.com/office/officeart/2005/8/layout/orgChart1"/>
    <dgm:cxn modelId="{454510EE-A65B-4B97-8552-FA5D77825A3C}" type="presParOf" srcId="{0EC28D6A-6E71-47D5-B27C-978B5889BCB9}" destId="{FE296CA9-1A05-49B7-92EB-C262396E8110}" srcOrd="0" destOrd="0" presId="urn:microsoft.com/office/officeart/2005/8/layout/orgChart1"/>
    <dgm:cxn modelId="{F5191955-29BE-49C8-9839-83B0540CA0D8}" type="presParOf" srcId="{FE296CA9-1A05-49B7-92EB-C262396E8110}" destId="{ACDFF0D3-AD38-4718-A45F-9C97631D2E79}" srcOrd="0" destOrd="0" presId="urn:microsoft.com/office/officeart/2005/8/layout/orgChart1"/>
    <dgm:cxn modelId="{A76B41DE-894B-4724-A307-801FF2BCC40C}" type="presParOf" srcId="{ACDFF0D3-AD38-4718-A45F-9C97631D2E79}" destId="{BE850376-0BCF-4AEF-97DE-A041ADEB0CF7}" srcOrd="0" destOrd="0" presId="urn:microsoft.com/office/officeart/2005/8/layout/orgChart1"/>
    <dgm:cxn modelId="{CBDA37BC-6F1B-4715-B55D-F5884101EFB8}" type="presParOf" srcId="{ACDFF0D3-AD38-4718-A45F-9C97631D2E79}" destId="{B4FA66FD-5A54-41F2-848F-93A769EBB1DF}" srcOrd="1" destOrd="0" presId="urn:microsoft.com/office/officeart/2005/8/layout/orgChart1"/>
    <dgm:cxn modelId="{085DD857-E94A-4940-B5FF-B904D7FB6B3D}" type="presParOf" srcId="{FE296CA9-1A05-49B7-92EB-C262396E8110}" destId="{2AC921E8-58A7-4BDF-8EFE-22C360F088BF}" srcOrd="1" destOrd="0" presId="urn:microsoft.com/office/officeart/2005/8/layout/orgChart1"/>
    <dgm:cxn modelId="{27E03219-4DB5-4331-9912-17F3E7E72EE8}" type="presParOf" srcId="{2AC921E8-58A7-4BDF-8EFE-22C360F088BF}" destId="{17E99444-2487-4184-B40A-8C51751F9CB8}" srcOrd="0" destOrd="0" presId="urn:microsoft.com/office/officeart/2005/8/layout/orgChart1"/>
    <dgm:cxn modelId="{759088E9-75C2-44DF-BE0B-94597E952D19}" type="presParOf" srcId="{2AC921E8-58A7-4BDF-8EFE-22C360F088BF}" destId="{CBFEE479-1A74-49AB-AF9A-9230211C1312}" srcOrd="1" destOrd="0" presId="urn:microsoft.com/office/officeart/2005/8/layout/orgChart1"/>
    <dgm:cxn modelId="{AF501EAB-C035-432D-956E-A07AAC10F169}" type="presParOf" srcId="{CBFEE479-1A74-49AB-AF9A-9230211C1312}" destId="{9915AD47-4DB0-4C46-BAF9-AD42AD104247}" srcOrd="0" destOrd="0" presId="urn:microsoft.com/office/officeart/2005/8/layout/orgChart1"/>
    <dgm:cxn modelId="{2774F322-3C5C-497D-9680-210A815A2AAC}" type="presParOf" srcId="{9915AD47-4DB0-4C46-BAF9-AD42AD104247}" destId="{8C5EE12D-5DF8-4AF6-81FA-8F4F50C18A17}" srcOrd="0" destOrd="0" presId="urn:microsoft.com/office/officeart/2005/8/layout/orgChart1"/>
    <dgm:cxn modelId="{330B640C-2E4E-44A8-9AB2-6846D0EB6E47}" type="presParOf" srcId="{9915AD47-4DB0-4C46-BAF9-AD42AD104247}" destId="{6F217392-32C6-481B-93EC-68403D98B68A}" srcOrd="1" destOrd="0" presId="urn:microsoft.com/office/officeart/2005/8/layout/orgChart1"/>
    <dgm:cxn modelId="{FC70EAEC-514B-464B-A83D-926E0A4B7D09}" type="presParOf" srcId="{CBFEE479-1A74-49AB-AF9A-9230211C1312}" destId="{747D9DB0-F86A-4823-AB4D-F0A482794581}" srcOrd="1" destOrd="0" presId="urn:microsoft.com/office/officeart/2005/8/layout/orgChart1"/>
    <dgm:cxn modelId="{625F832F-69D7-4A45-B0EF-281B0344033C}" type="presParOf" srcId="{747D9DB0-F86A-4823-AB4D-F0A482794581}" destId="{03C5BF9C-2273-40A4-AD91-996F84526B69}" srcOrd="0" destOrd="0" presId="urn:microsoft.com/office/officeart/2005/8/layout/orgChart1"/>
    <dgm:cxn modelId="{532F5DA2-6465-477C-B902-7B0534E830C5}" type="presParOf" srcId="{747D9DB0-F86A-4823-AB4D-F0A482794581}" destId="{D1578D6E-2620-4C72-9B71-1429CD600570}" srcOrd="1" destOrd="0" presId="urn:microsoft.com/office/officeart/2005/8/layout/orgChart1"/>
    <dgm:cxn modelId="{98AAD4C7-5B20-4B24-BE03-D920A17EB32E}" type="presParOf" srcId="{D1578D6E-2620-4C72-9B71-1429CD600570}" destId="{44BAC01C-48C0-4AA5-B70B-B2FD9881E0D9}" srcOrd="0" destOrd="0" presId="urn:microsoft.com/office/officeart/2005/8/layout/orgChart1"/>
    <dgm:cxn modelId="{37CC2F45-EFE3-4FF7-9770-F9A42A4C7D81}" type="presParOf" srcId="{44BAC01C-48C0-4AA5-B70B-B2FD9881E0D9}" destId="{0D427D2F-CAD8-4A4A-80F1-C58540D72D21}" srcOrd="0" destOrd="0" presId="urn:microsoft.com/office/officeart/2005/8/layout/orgChart1"/>
    <dgm:cxn modelId="{EC244E9C-7C71-42B0-8D18-21476F3C6F7D}" type="presParOf" srcId="{44BAC01C-48C0-4AA5-B70B-B2FD9881E0D9}" destId="{7318CEEE-71D8-4348-9093-A287C9BA9EDF}" srcOrd="1" destOrd="0" presId="urn:microsoft.com/office/officeart/2005/8/layout/orgChart1"/>
    <dgm:cxn modelId="{093B332D-D57F-4446-A7C3-CF9435C44C28}" type="presParOf" srcId="{D1578D6E-2620-4C72-9B71-1429CD600570}" destId="{148531F6-FF6B-4A9C-9A3A-E5F7BEC62A4E}" srcOrd="1" destOrd="0" presId="urn:microsoft.com/office/officeart/2005/8/layout/orgChart1"/>
    <dgm:cxn modelId="{CBD5243D-4A2A-4EC7-88B1-C4E7754E2150}" type="presParOf" srcId="{D1578D6E-2620-4C72-9B71-1429CD600570}" destId="{5E6A7D2C-AA2E-445D-B94F-767151723CE5}" srcOrd="2" destOrd="0" presId="urn:microsoft.com/office/officeart/2005/8/layout/orgChart1"/>
    <dgm:cxn modelId="{F1FB94C1-BDBB-4485-AEDE-9B56ECEA1D91}" type="presParOf" srcId="{747D9DB0-F86A-4823-AB4D-F0A482794581}" destId="{A916C718-6E74-46EC-815D-F42843731F7A}" srcOrd="2" destOrd="0" presId="urn:microsoft.com/office/officeart/2005/8/layout/orgChart1"/>
    <dgm:cxn modelId="{C9A2FAD2-25D8-4311-B7FE-39384D0BA53C}" type="presParOf" srcId="{747D9DB0-F86A-4823-AB4D-F0A482794581}" destId="{341BA249-8D37-4433-9093-E4C531CCE7AE}" srcOrd="3" destOrd="0" presId="urn:microsoft.com/office/officeart/2005/8/layout/orgChart1"/>
    <dgm:cxn modelId="{D104D89B-8F15-4705-9003-492EC3BCFE72}" type="presParOf" srcId="{341BA249-8D37-4433-9093-E4C531CCE7AE}" destId="{060EB0D1-9B8C-4E9E-93EB-C75454C3BB4D}" srcOrd="0" destOrd="0" presId="urn:microsoft.com/office/officeart/2005/8/layout/orgChart1"/>
    <dgm:cxn modelId="{AE7C280E-F58E-4AD8-80AB-CD1A13E7A352}" type="presParOf" srcId="{060EB0D1-9B8C-4E9E-93EB-C75454C3BB4D}" destId="{3F984F95-ECE2-4324-B81A-A0628EA5CE84}" srcOrd="0" destOrd="0" presId="urn:microsoft.com/office/officeart/2005/8/layout/orgChart1"/>
    <dgm:cxn modelId="{9788FBC8-FCBD-449F-BCFB-CC3397389A58}" type="presParOf" srcId="{060EB0D1-9B8C-4E9E-93EB-C75454C3BB4D}" destId="{38BE4F41-B3FD-4C1E-B44B-AB74DCFE6F63}" srcOrd="1" destOrd="0" presId="urn:microsoft.com/office/officeart/2005/8/layout/orgChart1"/>
    <dgm:cxn modelId="{A87B7D97-683D-4D2D-8F29-4C64099C72E6}" type="presParOf" srcId="{341BA249-8D37-4433-9093-E4C531CCE7AE}" destId="{CAA3F204-DFEB-46A5-9181-6B0063D5D050}" srcOrd="1" destOrd="0" presId="urn:microsoft.com/office/officeart/2005/8/layout/orgChart1"/>
    <dgm:cxn modelId="{87DEC431-E4D8-4CD7-B284-70F4BA35B1D2}" type="presParOf" srcId="{341BA249-8D37-4433-9093-E4C531CCE7AE}" destId="{02BC9AED-9CDF-4E2E-A29C-5741408887DC}" srcOrd="2" destOrd="0" presId="urn:microsoft.com/office/officeart/2005/8/layout/orgChart1"/>
    <dgm:cxn modelId="{94CFEE37-5F99-4484-8275-5A454725D6C4}" type="presParOf" srcId="{CBFEE479-1A74-49AB-AF9A-9230211C1312}" destId="{01EFBBB8-6CDD-4E85-836A-1E80B53C3887}" srcOrd="2" destOrd="0" presId="urn:microsoft.com/office/officeart/2005/8/layout/orgChart1"/>
    <dgm:cxn modelId="{A5088F88-87E0-4BAE-AF13-0726493FD29D}" type="presParOf" srcId="{2AC921E8-58A7-4BDF-8EFE-22C360F088BF}" destId="{328F4BD3-1C3D-4CBA-9113-186DA600936B}" srcOrd="2" destOrd="0" presId="urn:microsoft.com/office/officeart/2005/8/layout/orgChart1"/>
    <dgm:cxn modelId="{0988F2DB-1651-40F6-B6D9-A35C23422AAA}" type="presParOf" srcId="{2AC921E8-58A7-4BDF-8EFE-22C360F088BF}" destId="{4F9712E1-626F-4F61-B9AE-3285422CF1C3}" srcOrd="3" destOrd="0" presId="urn:microsoft.com/office/officeart/2005/8/layout/orgChart1"/>
    <dgm:cxn modelId="{01ABABEE-CA97-4227-98F2-AF00317C3A1E}" type="presParOf" srcId="{4F9712E1-626F-4F61-B9AE-3285422CF1C3}" destId="{D4EADDDF-C1C3-493C-9400-49C2F6E37FAF}" srcOrd="0" destOrd="0" presId="urn:microsoft.com/office/officeart/2005/8/layout/orgChart1"/>
    <dgm:cxn modelId="{783B2F60-105C-41FB-AD86-CA44CEAF4A0E}" type="presParOf" srcId="{D4EADDDF-C1C3-493C-9400-49C2F6E37FAF}" destId="{E9E62205-E199-4EF9-B962-A43252BFE0F0}" srcOrd="0" destOrd="0" presId="urn:microsoft.com/office/officeart/2005/8/layout/orgChart1"/>
    <dgm:cxn modelId="{10C655CD-F7F7-4231-BBD2-EEA0700B0517}" type="presParOf" srcId="{D4EADDDF-C1C3-493C-9400-49C2F6E37FAF}" destId="{4199010D-89C8-45A4-9D9A-86012B73504D}" srcOrd="1" destOrd="0" presId="urn:microsoft.com/office/officeart/2005/8/layout/orgChart1"/>
    <dgm:cxn modelId="{618E438C-BE14-47AE-8D95-7F288E24CA44}" type="presParOf" srcId="{4F9712E1-626F-4F61-B9AE-3285422CF1C3}" destId="{745D0A07-3138-4F5F-AC24-B22DF97F0356}" srcOrd="1" destOrd="0" presId="urn:microsoft.com/office/officeart/2005/8/layout/orgChart1"/>
    <dgm:cxn modelId="{9B5A1CB5-31E4-434E-9311-C60E1E673ECF}" type="presParOf" srcId="{745D0A07-3138-4F5F-AC24-B22DF97F0356}" destId="{DC2326CD-BBD0-4598-90E1-68F4519FB1CB}" srcOrd="0" destOrd="0" presId="urn:microsoft.com/office/officeart/2005/8/layout/orgChart1"/>
    <dgm:cxn modelId="{2178DCA5-2626-41A9-BDF3-A411047F1FA5}" type="presParOf" srcId="{745D0A07-3138-4F5F-AC24-B22DF97F0356}" destId="{5932F4E2-E9D8-44B1-B4F2-F7CB07CBDCCE}" srcOrd="1" destOrd="0" presId="urn:microsoft.com/office/officeart/2005/8/layout/orgChart1"/>
    <dgm:cxn modelId="{F0EB6D0A-F8FD-4045-A710-732D22892A26}" type="presParOf" srcId="{5932F4E2-E9D8-44B1-B4F2-F7CB07CBDCCE}" destId="{CC610409-06BC-4323-BC04-BA492604452E}" srcOrd="0" destOrd="0" presId="urn:microsoft.com/office/officeart/2005/8/layout/orgChart1"/>
    <dgm:cxn modelId="{1F66615E-5592-49F6-88ED-34ECE07DF4F3}" type="presParOf" srcId="{CC610409-06BC-4323-BC04-BA492604452E}" destId="{17349C32-3C0C-4E4B-BF2D-EA84FD3FD621}" srcOrd="0" destOrd="0" presId="urn:microsoft.com/office/officeart/2005/8/layout/orgChart1"/>
    <dgm:cxn modelId="{C6302234-08A0-4C20-A5E7-BFD0DD06E28F}" type="presParOf" srcId="{CC610409-06BC-4323-BC04-BA492604452E}" destId="{F83B5E39-FBE3-4BAC-A229-367E9B9E01E3}" srcOrd="1" destOrd="0" presId="urn:microsoft.com/office/officeart/2005/8/layout/orgChart1"/>
    <dgm:cxn modelId="{742D650F-99EC-4429-90DB-4CE8A5E8A875}" type="presParOf" srcId="{5932F4E2-E9D8-44B1-B4F2-F7CB07CBDCCE}" destId="{FE00DB01-DF11-4768-B50F-FBFB3A4F01EF}" srcOrd="1" destOrd="0" presId="urn:microsoft.com/office/officeart/2005/8/layout/orgChart1"/>
    <dgm:cxn modelId="{8804D73F-787B-4C63-B3AF-55B4952B0290}" type="presParOf" srcId="{5932F4E2-E9D8-44B1-B4F2-F7CB07CBDCCE}" destId="{32C9CD94-A8AD-47D5-81AD-22089A462852}" srcOrd="2" destOrd="0" presId="urn:microsoft.com/office/officeart/2005/8/layout/orgChart1"/>
    <dgm:cxn modelId="{0465F13F-6651-4073-BE52-99B44D63647B}" type="presParOf" srcId="{4F9712E1-626F-4F61-B9AE-3285422CF1C3}" destId="{25C7544D-A670-4CF7-A063-2CB9D5EB0175}" srcOrd="2" destOrd="0" presId="urn:microsoft.com/office/officeart/2005/8/layout/orgChart1"/>
    <dgm:cxn modelId="{8B342E0B-4D7E-4EFC-9299-1677A6596A0B}" type="presParOf" srcId="{FE296CA9-1A05-49B7-92EB-C262396E8110}" destId="{44430DA8-D777-42D5-B150-4A3710C9F9A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E81277-C995-4559-9C7C-B76474E6D488}"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EA2EDCA3-422C-4955-A76F-9674508B325C}">
      <dgm:prSet phldrT="[Text]" custT="1"/>
      <dgm:spPr/>
      <dgm:t>
        <a:bodyPr/>
        <a:lstStyle/>
        <a:p>
          <a:r>
            <a:rPr lang="en-US" sz="2400" b="1" dirty="0"/>
            <a:t>Recognize Accomplishments</a:t>
          </a:r>
        </a:p>
      </dgm:t>
    </dgm:pt>
    <dgm:pt modelId="{45A3CEFA-B3E5-40C6-8D37-6BEF95FDE5F4}" type="parTrans" cxnId="{DCB508D1-C0E6-45F1-BED3-E7AADCE435F7}">
      <dgm:prSet/>
      <dgm:spPr/>
      <dgm:t>
        <a:bodyPr/>
        <a:lstStyle/>
        <a:p>
          <a:endParaRPr lang="en-US"/>
        </a:p>
      </dgm:t>
    </dgm:pt>
    <dgm:pt modelId="{59C4F084-AB3F-4280-B8F4-A50DDDB40E72}" type="sibTrans" cxnId="{DCB508D1-C0E6-45F1-BED3-E7AADCE435F7}">
      <dgm:prSet/>
      <dgm:spPr/>
      <dgm:t>
        <a:bodyPr/>
        <a:lstStyle/>
        <a:p>
          <a:endParaRPr lang="en-US"/>
        </a:p>
      </dgm:t>
    </dgm:pt>
    <dgm:pt modelId="{D18A5AE1-BA17-4C86-8856-730D8F8EFABB}">
      <dgm:prSet phldrT="[Text]"/>
      <dgm:spPr/>
      <dgm:t>
        <a:bodyPr/>
        <a:lstStyle/>
        <a:p>
          <a:r>
            <a:rPr lang="en-US" dirty="0"/>
            <a:t>Finish a chapter, Finish a Lab, Watch a video, Read a white paper… All Accomplishments</a:t>
          </a:r>
        </a:p>
      </dgm:t>
    </dgm:pt>
    <dgm:pt modelId="{2E6CC550-1627-4A0F-960C-7BA102A368CE}" type="parTrans" cxnId="{456CBB37-C338-4A85-B203-C1EF07C1E29B}">
      <dgm:prSet/>
      <dgm:spPr/>
      <dgm:t>
        <a:bodyPr/>
        <a:lstStyle/>
        <a:p>
          <a:endParaRPr lang="en-US"/>
        </a:p>
      </dgm:t>
    </dgm:pt>
    <dgm:pt modelId="{F8D2A6F7-DB75-4E5E-AD52-95A209783E71}" type="sibTrans" cxnId="{456CBB37-C338-4A85-B203-C1EF07C1E29B}">
      <dgm:prSet/>
      <dgm:spPr/>
      <dgm:t>
        <a:bodyPr/>
        <a:lstStyle/>
        <a:p>
          <a:endParaRPr lang="en-US"/>
        </a:p>
      </dgm:t>
    </dgm:pt>
    <dgm:pt modelId="{14D8AC8A-33C5-44A3-B5BF-78609834B86C}">
      <dgm:prSet phldrT="[Text]" custT="1"/>
      <dgm:spPr/>
      <dgm:t>
        <a:bodyPr/>
        <a:lstStyle/>
        <a:p>
          <a:r>
            <a:rPr lang="en-US" sz="2400" b="1" dirty="0"/>
            <a:t>Get Family On Board</a:t>
          </a:r>
        </a:p>
      </dgm:t>
    </dgm:pt>
    <dgm:pt modelId="{27C15242-558A-418E-A43A-9F75E6C01A67}" type="parTrans" cxnId="{E294F488-A32A-4A08-86B8-C46D448322F8}">
      <dgm:prSet/>
      <dgm:spPr/>
      <dgm:t>
        <a:bodyPr/>
        <a:lstStyle/>
        <a:p>
          <a:endParaRPr lang="en-US"/>
        </a:p>
      </dgm:t>
    </dgm:pt>
    <dgm:pt modelId="{2DB076C8-ACAB-4D3B-8B20-256A32D5A27F}" type="sibTrans" cxnId="{E294F488-A32A-4A08-86B8-C46D448322F8}">
      <dgm:prSet/>
      <dgm:spPr/>
      <dgm:t>
        <a:bodyPr/>
        <a:lstStyle/>
        <a:p>
          <a:endParaRPr lang="en-US"/>
        </a:p>
      </dgm:t>
    </dgm:pt>
    <dgm:pt modelId="{5A8F2EBC-85E6-4CFB-A5D6-B5C6E38FF2D0}">
      <dgm:prSet phldrT="[Text]"/>
      <dgm:spPr/>
      <dgm:t>
        <a:bodyPr/>
        <a:lstStyle/>
        <a:p>
          <a:r>
            <a:rPr lang="en-US" dirty="0"/>
            <a:t>Make your goals, their goals.  Trip to Dave &amp; Busters upon completion, ice cream shop for a chapter</a:t>
          </a:r>
        </a:p>
      </dgm:t>
    </dgm:pt>
    <dgm:pt modelId="{B124AE46-1CB6-4DE3-99B5-03CBCA8EF69C}" type="parTrans" cxnId="{B833449A-1F4A-4A12-AC4B-51DA1F988436}">
      <dgm:prSet/>
      <dgm:spPr/>
      <dgm:t>
        <a:bodyPr/>
        <a:lstStyle/>
        <a:p>
          <a:endParaRPr lang="en-US"/>
        </a:p>
      </dgm:t>
    </dgm:pt>
    <dgm:pt modelId="{1A5B0BBB-2B43-4D49-BBC5-7EB9EBC1A8E0}" type="sibTrans" cxnId="{B833449A-1F4A-4A12-AC4B-51DA1F988436}">
      <dgm:prSet/>
      <dgm:spPr/>
      <dgm:t>
        <a:bodyPr/>
        <a:lstStyle/>
        <a:p>
          <a:endParaRPr lang="en-US"/>
        </a:p>
      </dgm:t>
    </dgm:pt>
    <dgm:pt modelId="{61D15527-5E73-453D-90DC-E7ECE35AF174}">
      <dgm:prSet phldrT="[Text]"/>
      <dgm:spPr/>
      <dgm:t>
        <a:bodyPr/>
        <a:lstStyle/>
        <a:p>
          <a:r>
            <a:rPr lang="en-US" dirty="0"/>
            <a:t>Make the Decision… Get STARTED NOW!</a:t>
          </a:r>
        </a:p>
      </dgm:t>
    </dgm:pt>
    <dgm:pt modelId="{C8286615-1483-45E1-A7DD-2B78139E3B02}">
      <dgm:prSet phldrT="[Text]"/>
      <dgm:spPr/>
      <dgm:t>
        <a:bodyPr/>
        <a:lstStyle/>
        <a:p>
          <a:r>
            <a:rPr lang="en-US" dirty="0"/>
            <a:t>Self, Career, Income, Stature</a:t>
          </a:r>
        </a:p>
      </dgm:t>
    </dgm:pt>
    <dgm:pt modelId="{69B51F39-3B47-48B7-92EB-29E466F800B8}">
      <dgm:prSet phldrT="[Text]" custT="1"/>
      <dgm:spPr/>
      <dgm:t>
        <a:bodyPr/>
        <a:lstStyle/>
        <a:p>
          <a:r>
            <a:rPr lang="en-US" sz="2400" b="1" dirty="0"/>
            <a:t>Value of Certification</a:t>
          </a:r>
        </a:p>
      </dgm:t>
    </dgm:pt>
    <dgm:pt modelId="{58C309A8-9467-49EF-8BBB-5C70CFFD842E}" type="sibTrans" cxnId="{B2003CBA-B996-489D-A5C1-66DFB3CEE7BB}">
      <dgm:prSet/>
      <dgm:spPr/>
      <dgm:t>
        <a:bodyPr/>
        <a:lstStyle/>
        <a:p>
          <a:endParaRPr lang="en-US"/>
        </a:p>
      </dgm:t>
    </dgm:pt>
    <dgm:pt modelId="{5AE9D5D5-76FC-439A-9AE4-5BC388489496}" type="parTrans" cxnId="{B2003CBA-B996-489D-A5C1-66DFB3CEE7BB}">
      <dgm:prSet/>
      <dgm:spPr/>
      <dgm:t>
        <a:bodyPr/>
        <a:lstStyle/>
        <a:p>
          <a:endParaRPr lang="en-US"/>
        </a:p>
      </dgm:t>
    </dgm:pt>
    <dgm:pt modelId="{8BB6A7F2-ED2B-4008-95CF-1D1E011586D7}" type="sibTrans" cxnId="{645CDCE4-551B-44E7-8F80-4508BF30A52F}">
      <dgm:prSet/>
      <dgm:spPr/>
      <dgm:t>
        <a:bodyPr/>
        <a:lstStyle/>
        <a:p>
          <a:endParaRPr lang="en-US"/>
        </a:p>
      </dgm:t>
    </dgm:pt>
    <dgm:pt modelId="{2169D7AD-9F62-4AA9-A4AE-CD0EABD6D227}" type="parTrans" cxnId="{645CDCE4-551B-44E7-8F80-4508BF30A52F}">
      <dgm:prSet/>
      <dgm:spPr/>
      <dgm:t>
        <a:bodyPr/>
        <a:lstStyle/>
        <a:p>
          <a:endParaRPr lang="en-US"/>
        </a:p>
      </dgm:t>
    </dgm:pt>
    <dgm:pt modelId="{4602EDAA-BEEE-4E5C-9564-DEFA69CCA61E}" type="sibTrans" cxnId="{BEECFBC1-6445-4E4A-A84D-FD28AC3798BE}">
      <dgm:prSet/>
      <dgm:spPr/>
      <dgm:t>
        <a:bodyPr/>
        <a:lstStyle/>
        <a:p>
          <a:endParaRPr lang="en-US"/>
        </a:p>
      </dgm:t>
    </dgm:pt>
    <dgm:pt modelId="{1C35EB20-526B-442D-82F1-F138A77AF665}" type="parTrans" cxnId="{BEECFBC1-6445-4E4A-A84D-FD28AC3798BE}">
      <dgm:prSet/>
      <dgm:spPr/>
      <dgm:t>
        <a:bodyPr/>
        <a:lstStyle/>
        <a:p>
          <a:endParaRPr lang="en-US"/>
        </a:p>
      </dgm:t>
    </dgm:pt>
    <dgm:pt modelId="{F2E65024-7ED2-4DDF-8FE2-F24BE255E80C}" type="pres">
      <dgm:prSet presAssocID="{A0E81277-C995-4559-9C7C-B76474E6D488}" presName="Name0" presStyleCnt="0">
        <dgm:presLayoutVars>
          <dgm:chMax/>
          <dgm:chPref/>
          <dgm:dir/>
        </dgm:presLayoutVars>
      </dgm:prSet>
      <dgm:spPr/>
    </dgm:pt>
    <dgm:pt modelId="{6C953D64-5C21-4858-A2CD-C68B469B68DA}" type="pres">
      <dgm:prSet presAssocID="{69B51F39-3B47-48B7-92EB-29E466F800B8}" presName="parenttextcomposite" presStyleCnt="0"/>
      <dgm:spPr/>
    </dgm:pt>
    <dgm:pt modelId="{1096B1FD-8681-4CCE-9BE7-0108F6F867B6}" type="pres">
      <dgm:prSet presAssocID="{69B51F39-3B47-48B7-92EB-29E466F800B8}" presName="parenttext" presStyleLbl="revTx" presStyleIdx="0" presStyleCnt="3">
        <dgm:presLayoutVars>
          <dgm:chMax/>
          <dgm:chPref val="2"/>
          <dgm:bulletEnabled val="1"/>
        </dgm:presLayoutVars>
      </dgm:prSet>
      <dgm:spPr/>
    </dgm:pt>
    <dgm:pt modelId="{48CF5DD6-2EA6-4F61-A72F-70046AC39D12}" type="pres">
      <dgm:prSet presAssocID="{69B51F39-3B47-48B7-92EB-29E466F800B8}" presName="composite" presStyleCnt="0"/>
      <dgm:spPr/>
    </dgm:pt>
    <dgm:pt modelId="{697BCE78-AE2E-443B-9DE2-18680639DF30}" type="pres">
      <dgm:prSet presAssocID="{69B51F39-3B47-48B7-92EB-29E466F800B8}" presName="chevron1" presStyleLbl="alignNode1" presStyleIdx="0" presStyleCnt="21"/>
      <dgm:spPr/>
    </dgm:pt>
    <dgm:pt modelId="{FB5F67B4-7FBB-46AF-90E1-70B885F9B1A0}" type="pres">
      <dgm:prSet presAssocID="{69B51F39-3B47-48B7-92EB-29E466F800B8}" presName="chevron2" presStyleLbl="alignNode1" presStyleIdx="1" presStyleCnt="21"/>
      <dgm:spPr/>
    </dgm:pt>
    <dgm:pt modelId="{8307738E-306A-4730-A007-084DF385F3FF}" type="pres">
      <dgm:prSet presAssocID="{69B51F39-3B47-48B7-92EB-29E466F800B8}" presName="chevron3" presStyleLbl="alignNode1" presStyleIdx="2" presStyleCnt="21"/>
      <dgm:spPr/>
    </dgm:pt>
    <dgm:pt modelId="{23CE8E51-E416-45BB-A560-660D53F17696}" type="pres">
      <dgm:prSet presAssocID="{69B51F39-3B47-48B7-92EB-29E466F800B8}" presName="chevron4" presStyleLbl="alignNode1" presStyleIdx="3" presStyleCnt="21"/>
      <dgm:spPr/>
    </dgm:pt>
    <dgm:pt modelId="{8EB562CC-BFA3-43A6-803F-9A1F56EBA880}" type="pres">
      <dgm:prSet presAssocID="{69B51F39-3B47-48B7-92EB-29E466F800B8}" presName="chevron5" presStyleLbl="alignNode1" presStyleIdx="4" presStyleCnt="21"/>
      <dgm:spPr/>
    </dgm:pt>
    <dgm:pt modelId="{ECAEAB1E-494D-470E-A80F-9C13B690092D}" type="pres">
      <dgm:prSet presAssocID="{69B51F39-3B47-48B7-92EB-29E466F800B8}" presName="chevron6" presStyleLbl="alignNode1" presStyleIdx="5" presStyleCnt="21"/>
      <dgm:spPr/>
    </dgm:pt>
    <dgm:pt modelId="{5FD98E53-203C-4FF7-82C6-F58DA8574E4F}" type="pres">
      <dgm:prSet presAssocID="{69B51F39-3B47-48B7-92EB-29E466F800B8}" presName="chevron7" presStyleLbl="alignNode1" presStyleIdx="6" presStyleCnt="21"/>
      <dgm:spPr/>
    </dgm:pt>
    <dgm:pt modelId="{6430F9DE-B067-4A84-A657-C1F37252AF82}" type="pres">
      <dgm:prSet presAssocID="{69B51F39-3B47-48B7-92EB-29E466F800B8}" presName="childtext" presStyleLbl="solidFgAcc1" presStyleIdx="0" presStyleCnt="3">
        <dgm:presLayoutVars>
          <dgm:chMax/>
          <dgm:chPref val="0"/>
          <dgm:bulletEnabled val="1"/>
        </dgm:presLayoutVars>
      </dgm:prSet>
      <dgm:spPr/>
    </dgm:pt>
    <dgm:pt modelId="{D180B4AE-2C4C-4FB6-92D4-E08EDE42E5D5}" type="pres">
      <dgm:prSet presAssocID="{58C309A8-9467-49EF-8BBB-5C70CFFD842E}" presName="sibTrans" presStyleCnt="0"/>
      <dgm:spPr/>
    </dgm:pt>
    <dgm:pt modelId="{E37C0367-9C02-4AD4-BD8C-CDDD728122AC}" type="pres">
      <dgm:prSet presAssocID="{EA2EDCA3-422C-4955-A76F-9674508B325C}" presName="parenttextcomposite" presStyleCnt="0"/>
      <dgm:spPr/>
    </dgm:pt>
    <dgm:pt modelId="{7879BA2E-6071-493E-B298-947188667C8F}" type="pres">
      <dgm:prSet presAssocID="{EA2EDCA3-422C-4955-A76F-9674508B325C}" presName="parenttext" presStyleLbl="revTx" presStyleIdx="1" presStyleCnt="3">
        <dgm:presLayoutVars>
          <dgm:chMax/>
          <dgm:chPref val="2"/>
          <dgm:bulletEnabled val="1"/>
        </dgm:presLayoutVars>
      </dgm:prSet>
      <dgm:spPr/>
    </dgm:pt>
    <dgm:pt modelId="{96004038-6C8D-4969-BA27-68E6A4709FDE}" type="pres">
      <dgm:prSet presAssocID="{EA2EDCA3-422C-4955-A76F-9674508B325C}" presName="composite" presStyleCnt="0"/>
      <dgm:spPr/>
    </dgm:pt>
    <dgm:pt modelId="{DED14C54-3C21-478E-813A-755AD321E72B}" type="pres">
      <dgm:prSet presAssocID="{EA2EDCA3-422C-4955-A76F-9674508B325C}" presName="chevron1" presStyleLbl="alignNode1" presStyleIdx="7" presStyleCnt="21"/>
      <dgm:spPr/>
    </dgm:pt>
    <dgm:pt modelId="{C31A6627-3921-4A2D-8661-4DE372666C87}" type="pres">
      <dgm:prSet presAssocID="{EA2EDCA3-422C-4955-A76F-9674508B325C}" presName="chevron2" presStyleLbl="alignNode1" presStyleIdx="8" presStyleCnt="21"/>
      <dgm:spPr/>
    </dgm:pt>
    <dgm:pt modelId="{9764ABBE-3EF0-4A1D-B1C4-6C93806C5F4F}" type="pres">
      <dgm:prSet presAssocID="{EA2EDCA3-422C-4955-A76F-9674508B325C}" presName="chevron3" presStyleLbl="alignNode1" presStyleIdx="9" presStyleCnt="21"/>
      <dgm:spPr/>
    </dgm:pt>
    <dgm:pt modelId="{F943E8BD-E77A-452D-B80B-55A5789CB422}" type="pres">
      <dgm:prSet presAssocID="{EA2EDCA3-422C-4955-A76F-9674508B325C}" presName="chevron4" presStyleLbl="alignNode1" presStyleIdx="10" presStyleCnt="21"/>
      <dgm:spPr/>
    </dgm:pt>
    <dgm:pt modelId="{C29948BC-4792-44BB-A348-E696F901916A}" type="pres">
      <dgm:prSet presAssocID="{EA2EDCA3-422C-4955-A76F-9674508B325C}" presName="chevron5" presStyleLbl="alignNode1" presStyleIdx="11" presStyleCnt="21"/>
      <dgm:spPr/>
    </dgm:pt>
    <dgm:pt modelId="{CAA4DF37-FA78-4AB3-AB6B-B4E143DCF66F}" type="pres">
      <dgm:prSet presAssocID="{EA2EDCA3-422C-4955-A76F-9674508B325C}" presName="chevron6" presStyleLbl="alignNode1" presStyleIdx="12" presStyleCnt="21"/>
      <dgm:spPr/>
    </dgm:pt>
    <dgm:pt modelId="{FE5A660D-7DC7-4EE0-B8EF-640A2AD33F22}" type="pres">
      <dgm:prSet presAssocID="{EA2EDCA3-422C-4955-A76F-9674508B325C}" presName="chevron7" presStyleLbl="alignNode1" presStyleIdx="13" presStyleCnt="21"/>
      <dgm:spPr/>
    </dgm:pt>
    <dgm:pt modelId="{BCDF6F4A-81DF-4A84-B5F9-8A911F18A7DB}" type="pres">
      <dgm:prSet presAssocID="{EA2EDCA3-422C-4955-A76F-9674508B325C}" presName="childtext" presStyleLbl="solidFgAcc1" presStyleIdx="1" presStyleCnt="3">
        <dgm:presLayoutVars>
          <dgm:chMax/>
          <dgm:chPref val="0"/>
          <dgm:bulletEnabled val="1"/>
        </dgm:presLayoutVars>
      </dgm:prSet>
      <dgm:spPr/>
    </dgm:pt>
    <dgm:pt modelId="{ECF4BD3F-D3E2-412F-AA5A-2C549F9F2C16}" type="pres">
      <dgm:prSet presAssocID="{59C4F084-AB3F-4280-B8F4-A50DDDB40E72}" presName="sibTrans" presStyleCnt="0"/>
      <dgm:spPr/>
    </dgm:pt>
    <dgm:pt modelId="{7FD98923-305C-4B5F-A5EC-AD60CAEEEF67}" type="pres">
      <dgm:prSet presAssocID="{14D8AC8A-33C5-44A3-B5BF-78609834B86C}" presName="parenttextcomposite" presStyleCnt="0"/>
      <dgm:spPr/>
    </dgm:pt>
    <dgm:pt modelId="{1750DEA6-1349-4773-8D83-7B0686008CCB}" type="pres">
      <dgm:prSet presAssocID="{14D8AC8A-33C5-44A3-B5BF-78609834B86C}" presName="parenttext" presStyleLbl="revTx" presStyleIdx="2" presStyleCnt="3">
        <dgm:presLayoutVars>
          <dgm:chMax/>
          <dgm:chPref val="2"/>
          <dgm:bulletEnabled val="1"/>
        </dgm:presLayoutVars>
      </dgm:prSet>
      <dgm:spPr/>
    </dgm:pt>
    <dgm:pt modelId="{98636034-8CA0-4ADE-BDC4-C0D8FE48C304}" type="pres">
      <dgm:prSet presAssocID="{14D8AC8A-33C5-44A3-B5BF-78609834B86C}" presName="composite" presStyleCnt="0"/>
      <dgm:spPr/>
    </dgm:pt>
    <dgm:pt modelId="{015A0644-3C96-4C98-962B-5D0471BF608E}" type="pres">
      <dgm:prSet presAssocID="{14D8AC8A-33C5-44A3-B5BF-78609834B86C}" presName="chevron1" presStyleLbl="alignNode1" presStyleIdx="14" presStyleCnt="21"/>
      <dgm:spPr/>
    </dgm:pt>
    <dgm:pt modelId="{F7C47965-CCA8-4055-A56D-36FA36F10495}" type="pres">
      <dgm:prSet presAssocID="{14D8AC8A-33C5-44A3-B5BF-78609834B86C}" presName="chevron2" presStyleLbl="alignNode1" presStyleIdx="15" presStyleCnt="21"/>
      <dgm:spPr/>
    </dgm:pt>
    <dgm:pt modelId="{45214177-EA78-487F-A042-51A83FA331D9}" type="pres">
      <dgm:prSet presAssocID="{14D8AC8A-33C5-44A3-B5BF-78609834B86C}" presName="chevron3" presStyleLbl="alignNode1" presStyleIdx="16" presStyleCnt="21"/>
      <dgm:spPr/>
    </dgm:pt>
    <dgm:pt modelId="{E370AF20-FED3-4585-9FB5-E15F7689A43F}" type="pres">
      <dgm:prSet presAssocID="{14D8AC8A-33C5-44A3-B5BF-78609834B86C}" presName="chevron4" presStyleLbl="alignNode1" presStyleIdx="17" presStyleCnt="21"/>
      <dgm:spPr/>
    </dgm:pt>
    <dgm:pt modelId="{B0F91B8B-242D-43B8-8FE9-29EB22F913B3}" type="pres">
      <dgm:prSet presAssocID="{14D8AC8A-33C5-44A3-B5BF-78609834B86C}" presName="chevron5" presStyleLbl="alignNode1" presStyleIdx="18" presStyleCnt="21"/>
      <dgm:spPr/>
    </dgm:pt>
    <dgm:pt modelId="{91D87061-10B0-4CD9-873D-0519C56E9BA3}" type="pres">
      <dgm:prSet presAssocID="{14D8AC8A-33C5-44A3-B5BF-78609834B86C}" presName="chevron6" presStyleLbl="alignNode1" presStyleIdx="19" presStyleCnt="21"/>
      <dgm:spPr/>
    </dgm:pt>
    <dgm:pt modelId="{D4A7A6B8-D189-412B-AC72-947AAFE51E12}" type="pres">
      <dgm:prSet presAssocID="{14D8AC8A-33C5-44A3-B5BF-78609834B86C}" presName="chevron7" presStyleLbl="alignNode1" presStyleIdx="20" presStyleCnt="21"/>
      <dgm:spPr/>
    </dgm:pt>
    <dgm:pt modelId="{75C65DA6-CD6F-41DA-9528-0164593EB2E9}" type="pres">
      <dgm:prSet presAssocID="{14D8AC8A-33C5-44A3-B5BF-78609834B86C}" presName="childtext" presStyleLbl="solidFgAcc1" presStyleIdx="2" presStyleCnt="3">
        <dgm:presLayoutVars>
          <dgm:chMax/>
          <dgm:chPref val="0"/>
          <dgm:bulletEnabled val="1"/>
        </dgm:presLayoutVars>
      </dgm:prSet>
      <dgm:spPr/>
    </dgm:pt>
  </dgm:ptLst>
  <dgm:cxnLst>
    <dgm:cxn modelId="{332F6018-AFE4-48F5-8915-128A29D339EF}" type="presOf" srcId="{C8286615-1483-45E1-A7DD-2B78139E3B02}" destId="{6430F9DE-B067-4A84-A657-C1F37252AF82}" srcOrd="0" destOrd="0" presId="urn:microsoft.com/office/officeart/2008/layout/VerticalAccentList"/>
    <dgm:cxn modelId="{89469D19-A6AD-414B-B0C4-9B2F85B5C078}" type="presOf" srcId="{61D15527-5E73-453D-90DC-E7ECE35AF174}" destId="{6430F9DE-B067-4A84-A657-C1F37252AF82}" srcOrd="0" destOrd="1" presId="urn:microsoft.com/office/officeart/2008/layout/VerticalAccentList"/>
    <dgm:cxn modelId="{7E88151F-86B5-4265-8C99-08B29B57411D}" type="presOf" srcId="{A0E81277-C995-4559-9C7C-B76474E6D488}" destId="{F2E65024-7ED2-4DDF-8FE2-F24BE255E80C}" srcOrd="0" destOrd="0" presId="urn:microsoft.com/office/officeart/2008/layout/VerticalAccentList"/>
    <dgm:cxn modelId="{456CBB37-C338-4A85-B203-C1EF07C1E29B}" srcId="{EA2EDCA3-422C-4955-A76F-9674508B325C}" destId="{D18A5AE1-BA17-4C86-8856-730D8F8EFABB}" srcOrd="0" destOrd="0" parTransId="{2E6CC550-1627-4A0F-960C-7BA102A368CE}" sibTransId="{F8D2A6F7-DB75-4E5E-AD52-95A209783E71}"/>
    <dgm:cxn modelId="{5BC0CD61-AF19-4B3E-AF4F-04DE195CDEBC}" type="presOf" srcId="{69B51F39-3B47-48B7-92EB-29E466F800B8}" destId="{1096B1FD-8681-4CCE-9BE7-0108F6F867B6}" srcOrd="0" destOrd="0" presId="urn:microsoft.com/office/officeart/2008/layout/VerticalAccentList"/>
    <dgm:cxn modelId="{2F50DC45-2C95-4E9A-9B29-983B8192B638}" type="presOf" srcId="{D18A5AE1-BA17-4C86-8856-730D8F8EFABB}" destId="{BCDF6F4A-81DF-4A84-B5F9-8A911F18A7DB}" srcOrd="0" destOrd="0" presId="urn:microsoft.com/office/officeart/2008/layout/VerticalAccentList"/>
    <dgm:cxn modelId="{15C7436B-EEB4-4694-9CB0-B50EA81B3C73}" type="presOf" srcId="{5A8F2EBC-85E6-4CFB-A5D6-B5C6E38FF2D0}" destId="{75C65DA6-CD6F-41DA-9528-0164593EB2E9}" srcOrd="0" destOrd="0" presId="urn:microsoft.com/office/officeart/2008/layout/VerticalAccentList"/>
    <dgm:cxn modelId="{E294F488-A32A-4A08-86B8-C46D448322F8}" srcId="{A0E81277-C995-4559-9C7C-B76474E6D488}" destId="{14D8AC8A-33C5-44A3-B5BF-78609834B86C}" srcOrd="2" destOrd="0" parTransId="{27C15242-558A-418E-A43A-9F75E6C01A67}" sibTransId="{2DB076C8-ACAB-4D3B-8B20-256A32D5A27F}"/>
    <dgm:cxn modelId="{2BCF6893-C2F7-4C15-8D15-4F75B3C6E3C8}" type="presOf" srcId="{EA2EDCA3-422C-4955-A76F-9674508B325C}" destId="{7879BA2E-6071-493E-B298-947188667C8F}" srcOrd="0" destOrd="0" presId="urn:microsoft.com/office/officeart/2008/layout/VerticalAccentList"/>
    <dgm:cxn modelId="{B833449A-1F4A-4A12-AC4B-51DA1F988436}" srcId="{14D8AC8A-33C5-44A3-B5BF-78609834B86C}" destId="{5A8F2EBC-85E6-4CFB-A5D6-B5C6E38FF2D0}" srcOrd="0" destOrd="0" parTransId="{B124AE46-1CB6-4DE3-99B5-03CBCA8EF69C}" sibTransId="{1A5B0BBB-2B43-4D49-BBC5-7EB9EBC1A8E0}"/>
    <dgm:cxn modelId="{B2003CBA-B996-489D-A5C1-66DFB3CEE7BB}" srcId="{A0E81277-C995-4559-9C7C-B76474E6D488}" destId="{69B51F39-3B47-48B7-92EB-29E466F800B8}" srcOrd="0" destOrd="0" parTransId="{5AE9D5D5-76FC-439A-9AE4-5BC388489496}" sibTransId="{58C309A8-9467-49EF-8BBB-5C70CFFD842E}"/>
    <dgm:cxn modelId="{BEECFBC1-6445-4E4A-A84D-FD28AC3798BE}" srcId="{69B51F39-3B47-48B7-92EB-29E466F800B8}" destId="{C8286615-1483-45E1-A7DD-2B78139E3B02}" srcOrd="0" destOrd="0" parTransId="{1C35EB20-526B-442D-82F1-F138A77AF665}" sibTransId="{4602EDAA-BEEE-4E5C-9564-DEFA69CCA61E}"/>
    <dgm:cxn modelId="{44DDC7C6-3BD9-499C-A15B-692FE29B2B76}" type="presOf" srcId="{14D8AC8A-33C5-44A3-B5BF-78609834B86C}" destId="{1750DEA6-1349-4773-8D83-7B0686008CCB}" srcOrd="0" destOrd="0" presId="urn:microsoft.com/office/officeart/2008/layout/VerticalAccentList"/>
    <dgm:cxn modelId="{DCB508D1-C0E6-45F1-BED3-E7AADCE435F7}" srcId="{A0E81277-C995-4559-9C7C-B76474E6D488}" destId="{EA2EDCA3-422C-4955-A76F-9674508B325C}" srcOrd="1" destOrd="0" parTransId="{45A3CEFA-B3E5-40C6-8D37-6BEF95FDE5F4}" sibTransId="{59C4F084-AB3F-4280-B8F4-A50DDDB40E72}"/>
    <dgm:cxn modelId="{645CDCE4-551B-44E7-8F80-4508BF30A52F}" srcId="{69B51F39-3B47-48B7-92EB-29E466F800B8}" destId="{61D15527-5E73-453D-90DC-E7ECE35AF174}" srcOrd="1" destOrd="0" parTransId="{2169D7AD-9F62-4AA9-A4AE-CD0EABD6D227}" sibTransId="{8BB6A7F2-ED2B-4008-95CF-1D1E011586D7}"/>
    <dgm:cxn modelId="{124D930B-5ABC-4489-B5AE-6A35C4B8E5B3}" type="presParOf" srcId="{F2E65024-7ED2-4DDF-8FE2-F24BE255E80C}" destId="{6C953D64-5C21-4858-A2CD-C68B469B68DA}" srcOrd="0" destOrd="0" presId="urn:microsoft.com/office/officeart/2008/layout/VerticalAccentList"/>
    <dgm:cxn modelId="{B8E9FBFF-682C-4D9D-BBDB-E897023ABFE7}" type="presParOf" srcId="{6C953D64-5C21-4858-A2CD-C68B469B68DA}" destId="{1096B1FD-8681-4CCE-9BE7-0108F6F867B6}" srcOrd="0" destOrd="0" presId="urn:microsoft.com/office/officeart/2008/layout/VerticalAccentList"/>
    <dgm:cxn modelId="{7C3F6259-DD84-4AEC-92BE-6F25A08FAF2B}" type="presParOf" srcId="{F2E65024-7ED2-4DDF-8FE2-F24BE255E80C}" destId="{48CF5DD6-2EA6-4F61-A72F-70046AC39D12}" srcOrd="1" destOrd="0" presId="urn:microsoft.com/office/officeart/2008/layout/VerticalAccentList"/>
    <dgm:cxn modelId="{9DC693CA-04D6-4EC7-B44C-625C73F02530}" type="presParOf" srcId="{48CF5DD6-2EA6-4F61-A72F-70046AC39D12}" destId="{697BCE78-AE2E-443B-9DE2-18680639DF30}" srcOrd="0" destOrd="0" presId="urn:microsoft.com/office/officeart/2008/layout/VerticalAccentList"/>
    <dgm:cxn modelId="{C02D1D43-4365-4FC1-B435-FDF1A169250F}" type="presParOf" srcId="{48CF5DD6-2EA6-4F61-A72F-70046AC39D12}" destId="{FB5F67B4-7FBB-46AF-90E1-70B885F9B1A0}" srcOrd="1" destOrd="0" presId="urn:microsoft.com/office/officeart/2008/layout/VerticalAccentList"/>
    <dgm:cxn modelId="{AA0A4BE5-8D5F-405E-A75D-1B7351261FEC}" type="presParOf" srcId="{48CF5DD6-2EA6-4F61-A72F-70046AC39D12}" destId="{8307738E-306A-4730-A007-084DF385F3FF}" srcOrd="2" destOrd="0" presId="urn:microsoft.com/office/officeart/2008/layout/VerticalAccentList"/>
    <dgm:cxn modelId="{423BC8CD-36D2-4575-BCBC-CB4E0733E900}" type="presParOf" srcId="{48CF5DD6-2EA6-4F61-A72F-70046AC39D12}" destId="{23CE8E51-E416-45BB-A560-660D53F17696}" srcOrd="3" destOrd="0" presId="urn:microsoft.com/office/officeart/2008/layout/VerticalAccentList"/>
    <dgm:cxn modelId="{075837D2-0EB8-4DFD-BB76-F62E25767179}" type="presParOf" srcId="{48CF5DD6-2EA6-4F61-A72F-70046AC39D12}" destId="{8EB562CC-BFA3-43A6-803F-9A1F56EBA880}" srcOrd="4" destOrd="0" presId="urn:microsoft.com/office/officeart/2008/layout/VerticalAccentList"/>
    <dgm:cxn modelId="{72A4F06A-9754-41E3-9E41-C14AFE1A7747}" type="presParOf" srcId="{48CF5DD6-2EA6-4F61-A72F-70046AC39D12}" destId="{ECAEAB1E-494D-470E-A80F-9C13B690092D}" srcOrd="5" destOrd="0" presId="urn:microsoft.com/office/officeart/2008/layout/VerticalAccentList"/>
    <dgm:cxn modelId="{53F27EB9-4424-41E6-AAC8-887721244EFE}" type="presParOf" srcId="{48CF5DD6-2EA6-4F61-A72F-70046AC39D12}" destId="{5FD98E53-203C-4FF7-82C6-F58DA8574E4F}" srcOrd="6" destOrd="0" presId="urn:microsoft.com/office/officeart/2008/layout/VerticalAccentList"/>
    <dgm:cxn modelId="{0463306C-86AD-4E80-A11F-3EEBF62631ED}" type="presParOf" srcId="{48CF5DD6-2EA6-4F61-A72F-70046AC39D12}" destId="{6430F9DE-B067-4A84-A657-C1F37252AF82}" srcOrd="7" destOrd="0" presId="urn:microsoft.com/office/officeart/2008/layout/VerticalAccentList"/>
    <dgm:cxn modelId="{5A603676-7C5E-4A84-8B40-F4C719222D64}" type="presParOf" srcId="{F2E65024-7ED2-4DDF-8FE2-F24BE255E80C}" destId="{D180B4AE-2C4C-4FB6-92D4-E08EDE42E5D5}" srcOrd="2" destOrd="0" presId="urn:microsoft.com/office/officeart/2008/layout/VerticalAccentList"/>
    <dgm:cxn modelId="{8EBA3450-776E-4F06-B4B5-2992564B9F4B}" type="presParOf" srcId="{F2E65024-7ED2-4DDF-8FE2-F24BE255E80C}" destId="{E37C0367-9C02-4AD4-BD8C-CDDD728122AC}" srcOrd="3" destOrd="0" presId="urn:microsoft.com/office/officeart/2008/layout/VerticalAccentList"/>
    <dgm:cxn modelId="{50A2A937-C3FE-4124-984C-5F722B5A6A29}" type="presParOf" srcId="{E37C0367-9C02-4AD4-BD8C-CDDD728122AC}" destId="{7879BA2E-6071-493E-B298-947188667C8F}" srcOrd="0" destOrd="0" presId="urn:microsoft.com/office/officeart/2008/layout/VerticalAccentList"/>
    <dgm:cxn modelId="{1B8C3AF2-2F9E-422E-A726-82E1441D8486}" type="presParOf" srcId="{F2E65024-7ED2-4DDF-8FE2-F24BE255E80C}" destId="{96004038-6C8D-4969-BA27-68E6A4709FDE}" srcOrd="4" destOrd="0" presId="urn:microsoft.com/office/officeart/2008/layout/VerticalAccentList"/>
    <dgm:cxn modelId="{268F0220-C4A2-489D-8BE8-5155EBE4DD0B}" type="presParOf" srcId="{96004038-6C8D-4969-BA27-68E6A4709FDE}" destId="{DED14C54-3C21-478E-813A-755AD321E72B}" srcOrd="0" destOrd="0" presId="urn:microsoft.com/office/officeart/2008/layout/VerticalAccentList"/>
    <dgm:cxn modelId="{05B304E8-55AD-49F9-99B3-45058C78321E}" type="presParOf" srcId="{96004038-6C8D-4969-BA27-68E6A4709FDE}" destId="{C31A6627-3921-4A2D-8661-4DE372666C87}" srcOrd="1" destOrd="0" presId="urn:microsoft.com/office/officeart/2008/layout/VerticalAccentList"/>
    <dgm:cxn modelId="{0C94B144-9F2A-4EB9-92D7-CE710BD9A944}" type="presParOf" srcId="{96004038-6C8D-4969-BA27-68E6A4709FDE}" destId="{9764ABBE-3EF0-4A1D-B1C4-6C93806C5F4F}" srcOrd="2" destOrd="0" presId="urn:microsoft.com/office/officeart/2008/layout/VerticalAccentList"/>
    <dgm:cxn modelId="{7C6BCCA1-046F-4616-A006-490B037F52D0}" type="presParOf" srcId="{96004038-6C8D-4969-BA27-68E6A4709FDE}" destId="{F943E8BD-E77A-452D-B80B-55A5789CB422}" srcOrd="3" destOrd="0" presId="urn:microsoft.com/office/officeart/2008/layout/VerticalAccentList"/>
    <dgm:cxn modelId="{492036A9-2978-4FC9-A433-D24024B98F8D}" type="presParOf" srcId="{96004038-6C8D-4969-BA27-68E6A4709FDE}" destId="{C29948BC-4792-44BB-A348-E696F901916A}" srcOrd="4" destOrd="0" presId="urn:microsoft.com/office/officeart/2008/layout/VerticalAccentList"/>
    <dgm:cxn modelId="{569B5DC0-4C09-47AD-B016-F9E8B5AB4489}" type="presParOf" srcId="{96004038-6C8D-4969-BA27-68E6A4709FDE}" destId="{CAA4DF37-FA78-4AB3-AB6B-B4E143DCF66F}" srcOrd="5" destOrd="0" presId="urn:microsoft.com/office/officeart/2008/layout/VerticalAccentList"/>
    <dgm:cxn modelId="{CD964DD1-68DF-4919-8C8B-4267DF416832}" type="presParOf" srcId="{96004038-6C8D-4969-BA27-68E6A4709FDE}" destId="{FE5A660D-7DC7-4EE0-B8EF-640A2AD33F22}" srcOrd="6" destOrd="0" presId="urn:microsoft.com/office/officeart/2008/layout/VerticalAccentList"/>
    <dgm:cxn modelId="{33C914E8-26D6-4B63-AFA3-77A485857C2F}" type="presParOf" srcId="{96004038-6C8D-4969-BA27-68E6A4709FDE}" destId="{BCDF6F4A-81DF-4A84-B5F9-8A911F18A7DB}" srcOrd="7" destOrd="0" presId="urn:microsoft.com/office/officeart/2008/layout/VerticalAccentList"/>
    <dgm:cxn modelId="{E7A6BB16-072F-4B4F-B183-26F78685B69D}" type="presParOf" srcId="{F2E65024-7ED2-4DDF-8FE2-F24BE255E80C}" destId="{ECF4BD3F-D3E2-412F-AA5A-2C549F9F2C16}" srcOrd="5" destOrd="0" presId="urn:microsoft.com/office/officeart/2008/layout/VerticalAccentList"/>
    <dgm:cxn modelId="{448D58E5-9C2D-4566-90FE-85E6E1D8EA9D}" type="presParOf" srcId="{F2E65024-7ED2-4DDF-8FE2-F24BE255E80C}" destId="{7FD98923-305C-4B5F-A5EC-AD60CAEEEF67}" srcOrd="6" destOrd="0" presId="urn:microsoft.com/office/officeart/2008/layout/VerticalAccentList"/>
    <dgm:cxn modelId="{B87A8431-DDE5-4A12-B102-CDFD82A411A4}" type="presParOf" srcId="{7FD98923-305C-4B5F-A5EC-AD60CAEEEF67}" destId="{1750DEA6-1349-4773-8D83-7B0686008CCB}" srcOrd="0" destOrd="0" presId="urn:microsoft.com/office/officeart/2008/layout/VerticalAccentList"/>
    <dgm:cxn modelId="{69CA9A43-A0A5-41DE-B140-96047D410862}" type="presParOf" srcId="{F2E65024-7ED2-4DDF-8FE2-F24BE255E80C}" destId="{98636034-8CA0-4ADE-BDC4-C0D8FE48C304}" srcOrd="7" destOrd="0" presId="urn:microsoft.com/office/officeart/2008/layout/VerticalAccentList"/>
    <dgm:cxn modelId="{DBCC94E3-5864-456A-9B02-AE7393697654}" type="presParOf" srcId="{98636034-8CA0-4ADE-BDC4-C0D8FE48C304}" destId="{015A0644-3C96-4C98-962B-5D0471BF608E}" srcOrd="0" destOrd="0" presId="urn:microsoft.com/office/officeart/2008/layout/VerticalAccentList"/>
    <dgm:cxn modelId="{D85631B4-94B0-4DD0-BF7D-0128684539A5}" type="presParOf" srcId="{98636034-8CA0-4ADE-BDC4-C0D8FE48C304}" destId="{F7C47965-CCA8-4055-A56D-36FA36F10495}" srcOrd="1" destOrd="0" presId="urn:microsoft.com/office/officeart/2008/layout/VerticalAccentList"/>
    <dgm:cxn modelId="{EAF54B81-7D15-4286-AD6B-92CB085EF00F}" type="presParOf" srcId="{98636034-8CA0-4ADE-BDC4-C0D8FE48C304}" destId="{45214177-EA78-487F-A042-51A83FA331D9}" srcOrd="2" destOrd="0" presId="urn:microsoft.com/office/officeart/2008/layout/VerticalAccentList"/>
    <dgm:cxn modelId="{35A812DF-4D71-4807-8B33-FAAFFA033FE1}" type="presParOf" srcId="{98636034-8CA0-4ADE-BDC4-C0D8FE48C304}" destId="{E370AF20-FED3-4585-9FB5-E15F7689A43F}" srcOrd="3" destOrd="0" presId="urn:microsoft.com/office/officeart/2008/layout/VerticalAccentList"/>
    <dgm:cxn modelId="{484ADF46-2DC8-4F12-A0C2-A712E6A53F33}" type="presParOf" srcId="{98636034-8CA0-4ADE-BDC4-C0D8FE48C304}" destId="{B0F91B8B-242D-43B8-8FE9-29EB22F913B3}" srcOrd="4" destOrd="0" presId="urn:microsoft.com/office/officeart/2008/layout/VerticalAccentList"/>
    <dgm:cxn modelId="{FF848964-1694-4382-BFD4-79F3024505FD}" type="presParOf" srcId="{98636034-8CA0-4ADE-BDC4-C0D8FE48C304}" destId="{91D87061-10B0-4CD9-873D-0519C56E9BA3}" srcOrd="5" destOrd="0" presId="urn:microsoft.com/office/officeart/2008/layout/VerticalAccentList"/>
    <dgm:cxn modelId="{68AB7B2D-60B4-4426-AB47-DEB11806E1F8}" type="presParOf" srcId="{98636034-8CA0-4ADE-BDC4-C0D8FE48C304}" destId="{D4A7A6B8-D189-412B-AC72-947AAFE51E12}" srcOrd="6" destOrd="0" presId="urn:microsoft.com/office/officeart/2008/layout/VerticalAccentList"/>
    <dgm:cxn modelId="{B59E6CA4-D27B-4D13-9DE2-7A6C0CFE8340}" type="presParOf" srcId="{98636034-8CA0-4ADE-BDC4-C0D8FE48C304}" destId="{75C65DA6-CD6F-41DA-9528-0164593EB2E9}"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04A716-B106-4C88-ADD4-4F101E22C607}"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D464049D-740D-4FE9-A0DA-CD61A1FF4485}">
      <dgm:prSet phldrT="[Text]" custT="1"/>
      <dgm:spPr/>
      <dgm:t>
        <a:bodyPr/>
        <a:lstStyle/>
        <a:p>
          <a:r>
            <a:rPr lang="en-US" sz="2400" b="1" dirty="0"/>
            <a:t>Excuses</a:t>
          </a:r>
        </a:p>
      </dgm:t>
    </dgm:pt>
    <dgm:pt modelId="{65BA8B08-659D-4BAC-B22E-F5F901D2ACC5}" type="parTrans" cxnId="{42F420D9-9EFA-409C-B8F1-2645C5125F13}">
      <dgm:prSet/>
      <dgm:spPr/>
      <dgm:t>
        <a:bodyPr/>
        <a:lstStyle/>
        <a:p>
          <a:endParaRPr lang="en-US"/>
        </a:p>
      </dgm:t>
    </dgm:pt>
    <dgm:pt modelId="{F2D5CC77-6B85-4437-B8E8-164D1B8E9B2A}" type="sibTrans" cxnId="{42F420D9-9EFA-409C-B8F1-2645C5125F13}">
      <dgm:prSet/>
      <dgm:spPr/>
      <dgm:t>
        <a:bodyPr/>
        <a:lstStyle/>
        <a:p>
          <a:endParaRPr lang="en-US"/>
        </a:p>
      </dgm:t>
    </dgm:pt>
    <dgm:pt modelId="{34A06061-01B4-403F-A125-8B61A19991F0}">
      <dgm:prSet phldrT="[Text]"/>
      <dgm:spPr/>
      <dgm:t>
        <a:bodyPr/>
        <a:lstStyle/>
        <a:p>
          <a:r>
            <a:rPr lang="en-US" dirty="0"/>
            <a:t>Excuses are Easy; Results are forever!  Just Do IT!</a:t>
          </a:r>
        </a:p>
      </dgm:t>
    </dgm:pt>
    <dgm:pt modelId="{4F75BB07-08BB-4C88-AB27-1F8EF16977B5}" type="parTrans" cxnId="{B70CFBF6-C4EE-40C9-80BF-54C7C2B740FF}">
      <dgm:prSet/>
      <dgm:spPr/>
      <dgm:t>
        <a:bodyPr/>
        <a:lstStyle/>
        <a:p>
          <a:endParaRPr lang="en-US"/>
        </a:p>
      </dgm:t>
    </dgm:pt>
    <dgm:pt modelId="{FC2F4421-D308-4C90-AB15-289A490FD40D}" type="sibTrans" cxnId="{B70CFBF6-C4EE-40C9-80BF-54C7C2B740FF}">
      <dgm:prSet/>
      <dgm:spPr/>
      <dgm:t>
        <a:bodyPr/>
        <a:lstStyle/>
        <a:p>
          <a:endParaRPr lang="en-US"/>
        </a:p>
      </dgm:t>
    </dgm:pt>
    <dgm:pt modelId="{85DD6230-7E39-489F-B845-2144D2FB3186}">
      <dgm:prSet phldrT="[Text]" custT="1"/>
      <dgm:spPr/>
      <dgm:t>
        <a:bodyPr/>
        <a:lstStyle/>
        <a:p>
          <a:r>
            <a:rPr lang="en-US" sz="2400" b="1" dirty="0"/>
            <a:t>Value of time</a:t>
          </a:r>
        </a:p>
      </dgm:t>
    </dgm:pt>
    <dgm:pt modelId="{701D1AFB-7409-47FF-8709-D24C6398B7C4}" type="parTrans" cxnId="{B2967836-8081-46AF-8F57-490CE7BB49EA}">
      <dgm:prSet/>
      <dgm:spPr/>
      <dgm:t>
        <a:bodyPr/>
        <a:lstStyle/>
        <a:p>
          <a:endParaRPr lang="en-US"/>
        </a:p>
      </dgm:t>
    </dgm:pt>
    <dgm:pt modelId="{7887ADF7-4FC3-4229-9536-4DFE6261D93A}" type="sibTrans" cxnId="{B2967836-8081-46AF-8F57-490CE7BB49EA}">
      <dgm:prSet/>
      <dgm:spPr/>
      <dgm:t>
        <a:bodyPr/>
        <a:lstStyle/>
        <a:p>
          <a:endParaRPr lang="en-US"/>
        </a:p>
      </dgm:t>
    </dgm:pt>
    <dgm:pt modelId="{B555DA5C-EE45-4E3B-ADE8-1C1E1A54C064}">
      <dgm:prSet phldrT="[Text]"/>
      <dgm:spPr/>
      <dgm:t>
        <a:bodyPr/>
        <a:lstStyle/>
        <a:p>
          <a:r>
            <a:rPr lang="en-US" b="1" dirty="0"/>
            <a:t>What is your time worth?  When you are sitting in front of the tube, that is what it is costing you</a:t>
          </a:r>
        </a:p>
      </dgm:t>
    </dgm:pt>
    <dgm:pt modelId="{3429BBDB-B226-4D65-8AA8-1CD1B7B3AD68}" type="parTrans" cxnId="{67195F65-91A8-4BE3-8B17-75C326A877B4}">
      <dgm:prSet/>
      <dgm:spPr/>
      <dgm:t>
        <a:bodyPr/>
        <a:lstStyle/>
        <a:p>
          <a:endParaRPr lang="en-US"/>
        </a:p>
      </dgm:t>
    </dgm:pt>
    <dgm:pt modelId="{233C0419-6636-436A-A650-4B3A1BB2A6C4}" type="sibTrans" cxnId="{67195F65-91A8-4BE3-8B17-75C326A877B4}">
      <dgm:prSet/>
      <dgm:spPr/>
      <dgm:t>
        <a:bodyPr/>
        <a:lstStyle/>
        <a:p>
          <a:endParaRPr lang="en-US"/>
        </a:p>
      </dgm:t>
    </dgm:pt>
    <dgm:pt modelId="{CC29E4EB-DEC7-4A77-B8FD-8661E7B639E7}" type="pres">
      <dgm:prSet presAssocID="{3E04A716-B106-4C88-ADD4-4F101E22C607}" presName="Name0" presStyleCnt="0">
        <dgm:presLayoutVars>
          <dgm:chMax/>
          <dgm:chPref/>
          <dgm:dir/>
        </dgm:presLayoutVars>
      </dgm:prSet>
      <dgm:spPr/>
    </dgm:pt>
    <dgm:pt modelId="{D6E2E65C-39E0-4F77-A052-4ADB6257BC6A}" type="pres">
      <dgm:prSet presAssocID="{D464049D-740D-4FE9-A0DA-CD61A1FF4485}" presName="parenttextcomposite" presStyleCnt="0"/>
      <dgm:spPr/>
    </dgm:pt>
    <dgm:pt modelId="{4717A083-A6A1-4BE6-BB7C-9DF3EBC3E37E}" type="pres">
      <dgm:prSet presAssocID="{D464049D-740D-4FE9-A0DA-CD61A1FF4485}" presName="parenttext" presStyleLbl="revTx" presStyleIdx="0" presStyleCnt="2" custScaleY="81530">
        <dgm:presLayoutVars>
          <dgm:chMax/>
          <dgm:chPref val="2"/>
          <dgm:bulletEnabled val="1"/>
        </dgm:presLayoutVars>
      </dgm:prSet>
      <dgm:spPr/>
    </dgm:pt>
    <dgm:pt modelId="{0B66EACE-F5F7-46DF-BF62-0FE7794689BC}" type="pres">
      <dgm:prSet presAssocID="{D464049D-740D-4FE9-A0DA-CD61A1FF4485}" presName="composite" presStyleCnt="0"/>
      <dgm:spPr/>
    </dgm:pt>
    <dgm:pt modelId="{51367107-8700-4A1B-B57E-EAECFB877859}" type="pres">
      <dgm:prSet presAssocID="{D464049D-740D-4FE9-A0DA-CD61A1FF4485}" presName="chevron1" presStyleLbl="alignNode1" presStyleIdx="0" presStyleCnt="14"/>
      <dgm:spPr/>
    </dgm:pt>
    <dgm:pt modelId="{EE0AB3AA-D3AB-48E1-9321-A3137B8D322E}" type="pres">
      <dgm:prSet presAssocID="{D464049D-740D-4FE9-A0DA-CD61A1FF4485}" presName="chevron2" presStyleLbl="alignNode1" presStyleIdx="1" presStyleCnt="14"/>
      <dgm:spPr/>
    </dgm:pt>
    <dgm:pt modelId="{9329C696-5B71-4928-A272-8948028E97E5}" type="pres">
      <dgm:prSet presAssocID="{D464049D-740D-4FE9-A0DA-CD61A1FF4485}" presName="chevron3" presStyleLbl="alignNode1" presStyleIdx="2" presStyleCnt="14"/>
      <dgm:spPr/>
    </dgm:pt>
    <dgm:pt modelId="{38B69B3D-B02E-4121-82C7-F0C86715384C}" type="pres">
      <dgm:prSet presAssocID="{D464049D-740D-4FE9-A0DA-CD61A1FF4485}" presName="chevron4" presStyleLbl="alignNode1" presStyleIdx="3" presStyleCnt="14"/>
      <dgm:spPr/>
    </dgm:pt>
    <dgm:pt modelId="{F924661F-8EEB-4E1B-A452-D985D6D04D0A}" type="pres">
      <dgm:prSet presAssocID="{D464049D-740D-4FE9-A0DA-CD61A1FF4485}" presName="chevron5" presStyleLbl="alignNode1" presStyleIdx="4" presStyleCnt="14"/>
      <dgm:spPr/>
    </dgm:pt>
    <dgm:pt modelId="{C98C52F9-726D-4807-ABED-4E29C1B934C9}" type="pres">
      <dgm:prSet presAssocID="{D464049D-740D-4FE9-A0DA-CD61A1FF4485}" presName="chevron6" presStyleLbl="alignNode1" presStyleIdx="5" presStyleCnt="14"/>
      <dgm:spPr/>
    </dgm:pt>
    <dgm:pt modelId="{B9A8AC12-3C04-42B5-B797-2F1380D76C01}" type="pres">
      <dgm:prSet presAssocID="{D464049D-740D-4FE9-A0DA-CD61A1FF4485}" presName="chevron7" presStyleLbl="alignNode1" presStyleIdx="6" presStyleCnt="14"/>
      <dgm:spPr/>
    </dgm:pt>
    <dgm:pt modelId="{A3321F54-D695-48CF-9C80-8D8D97947C77}" type="pres">
      <dgm:prSet presAssocID="{D464049D-740D-4FE9-A0DA-CD61A1FF4485}" presName="childtext" presStyleLbl="solidFgAcc1" presStyleIdx="0" presStyleCnt="2">
        <dgm:presLayoutVars>
          <dgm:chMax/>
          <dgm:chPref val="0"/>
          <dgm:bulletEnabled val="1"/>
        </dgm:presLayoutVars>
      </dgm:prSet>
      <dgm:spPr/>
    </dgm:pt>
    <dgm:pt modelId="{E1950DB5-E116-45D3-A3B0-64971B3371F0}" type="pres">
      <dgm:prSet presAssocID="{F2D5CC77-6B85-4437-B8E8-164D1B8E9B2A}" presName="sibTrans" presStyleCnt="0"/>
      <dgm:spPr/>
    </dgm:pt>
    <dgm:pt modelId="{6E714EE3-2865-4730-B93F-9B4A020450AA}" type="pres">
      <dgm:prSet presAssocID="{85DD6230-7E39-489F-B845-2144D2FB3186}" presName="parenttextcomposite" presStyleCnt="0"/>
      <dgm:spPr/>
    </dgm:pt>
    <dgm:pt modelId="{E161D1FB-428E-4E87-809F-28ECDBB8395D}" type="pres">
      <dgm:prSet presAssocID="{85DD6230-7E39-489F-B845-2144D2FB3186}" presName="parenttext" presStyleLbl="revTx" presStyleIdx="1" presStyleCnt="2">
        <dgm:presLayoutVars>
          <dgm:chMax/>
          <dgm:chPref val="2"/>
          <dgm:bulletEnabled val="1"/>
        </dgm:presLayoutVars>
      </dgm:prSet>
      <dgm:spPr/>
    </dgm:pt>
    <dgm:pt modelId="{B9C14B77-D54E-44C7-A4AF-30BF7D561880}" type="pres">
      <dgm:prSet presAssocID="{85DD6230-7E39-489F-B845-2144D2FB3186}" presName="composite" presStyleCnt="0"/>
      <dgm:spPr/>
    </dgm:pt>
    <dgm:pt modelId="{3A2A1305-7A52-4FD4-9F5E-897035FC881F}" type="pres">
      <dgm:prSet presAssocID="{85DD6230-7E39-489F-B845-2144D2FB3186}" presName="chevron1" presStyleLbl="alignNode1" presStyleIdx="7" presStyleCnt="14"/>
      <dgm:spPr/>
    </dgm:pt>
    <dgm:pt modelId="{70D65ECC-FE53-4123-A18B-84F76B12E4C0}" type="pres">
      <dgm:prSet presAssocID="{85DD6230-7E39-489F-B845-2144D2FB3186}" presName="chevron2" presStyleLbl="alignNode1" presStyleIdx="8" presStyleCnt="14"/>
      <dgm:spPr/>
    </dgm:pt>
    <dgm:pt modelId="{1C848B6A-2F2F-44B0-A09C-1E5B13D04672}" type="pres">
      <dgm:prSet presAssocID="{85DD6230-7E39-489F-B845-2144D2FB3186}" presName="chevron3" presStyleLbl="alignNode1" presStyleIdx="9" presStyleCnt="14"/>
      <dgm:spPr/>
    </dgm:pt>
    <dgm:pt modelId="{6E5BAEEB-E1CF-40E4-9ED1-39B760C87CA8}" type="pres">
      <dgm:prSet presAssocID="{85DD6230-7E39-489F-B845-2144D2FB3186}" presName="chevron4" presStyleLbl="alignNode1" presStyleIdx="10" presStyleCnt="14"/>
      <dgm:spPr/>
    </dgm:pt>
    <dgm:pt modelId="{AF33DC73-B11F-4ACE-BFF3-2270EBF01C95}" type="pres">
      <dgm:prSet presAssocID="{85DD6230-7E39-489F-B845-2144D2FB3186}" presName="chevron5" presStyleLbl="alignNode1" presStyleIdx="11" presStyleCnt="14"/>
      <dgm:spPr/>
    </dgm:pt>
    <dgm:pt modelId="{8BEE9EF1-0C1A-4B48-B826-DB65676D1DFD}" type="pres">
      <dgm:prSet presAssocID="{85DD6230-7E39-489F-B845-2144D2FB3186}" presName="chevron6" presStyleLbl="alignNode1" presStyleIdx="12" presStyleCnt="14"/>
      <dgm:spPr/>
    </dgm:pt>
    <dgm:pt modelId="{15DBB07C-1792-42CF-BF62-030823DEF5D2}" type="pres">
      <dgm:prSet presAssocID="{85DD6230-7E39-489F-B845-2144D2FB3186}" presName="chevron7" presStyleLbl="alignNode1" presStyleIdx="13" presStyleCnt="14"/>
      <dgm:spPr/>
    </dgm:pt>
    <dgm:pt modelId="{9E60AD78-2486-4FA6-A6D4-F802030DC906}" type="pres">
      <dgm:prSet presAssocID="{85DD6230-7E39-489F-B845-2144D2FB3186}" presName="childtext" presStyleLbl="solidFgAcc1" presStyleIdx="1" presStyleCnt="2">
        <dgm:presLayoutVars>
          <dgm:chMax/>
          <dgm:chPref val="0"/>
          <dgm:bulletEnabled val="1"/>
        </dgm:presLayoutVars>
      </dgm:prSet>
      <dgm:spPr/>
    </dgm:pt>
  </dgm:ptLst>
  <dgm:cxnLst>
    <dgm:cxn modelId="{593C7B13-59B8-4031-B441-4FCC4220DCC0}" type="presOf" srcId="{B555DA5C-EE45-4E3B-ADE8-1C1E1A54C064}" destId="{9E60AD78-2486-4FA6-A6D4-F802030DC906}" srcOrd="0" destOrd="0" presId="urn:microsoft.com/office/officeart/2008/layout/VerticalAccentList"/>
    <dgm:cxn modelId="{16CE2E2B-808A-46F0-B000-9EAAF4650BD8}" type="presOf" srcId="{34A06061-01B4-403F-A125-8B61A19991F0}" destId="{A3321F54-D695-48CF-9C80-8D8D97947C77}" srcOrd="0" destOrd="0" presId="urn:microsoft.com/office/officeart/2008/layout/VerticalAccentList"/>
    <dgm:cxn modelId="{B2967836-8081-46AF-8F57-490CE7BB49EA}" srcId="{3E04A716-B106-4C88-ADD4-4F101E22C607}" destId="{85DD6230-7E39-489F-B845-2144D2FB3186}" srcOrd="1" destOrd="0" parTransId="{701D1AFB-7409-47FF-8709-D24C6398B7C4}" sibTransId="{7887ADF7-4FC3-4229-9536-4DFE6261D93A}"/>
    <dgm:cxn modelId="{F701F63A-7CF0-4410-A3CE-65FA6F0FEFD4}" type="presOf" srcId="{85DD6230-7E39-489F-B845-2144D2FB3186}" destId="{E161D1FB-428E-4E87-809F-28ECDBB8395D}" srcOrd="0" destOrd="0" presId="urn:microsoft.com/office/officeart/2008/layout/VerticalAccentList"/>
    <dgm:cxn modelId="{67195F65-91A8-4BE3-8B17-75C326A877B4}" srcId="{85DD6230-7E39-489F-B845-2144D2FB3186}" destId="{B555DA5C-EE45-4E3B-ADE8-1C1E1A54C064}" srcOrd="0" destOrd="0" parTransId="{3429BBDB-B226-4D65-8AA8-1CD1B7B3AD68}" sibTransId="{233C0419-6636-436A-A650-4B3A1BB2A6C4}"/>
    <dgm:cxn modelId="{A575ECA1-C4E2-4353-A321-C754046CF012}" type="presOf" srcId="{3E04A716-B106-4C88-ADD4-4F101E22C607}" destId="{CC29E4EB-DEC7-4A77-B8FD-8661E7B639E7}" srcOrd="0" destOrd="0" presId="urn:microsoft.com/office/officeart/2008/layout/VerticalAccentList"/>
    <dgm:cxn modelId="{ADC551C0-3E9D-4977-B027-BE22647EF936}" type="presOf" srcId="{D464049D-740D-4FE9-A0DA-CD61A1FF4485}" destId="{4717A083-A6A1-4BE6-BB7C-9DF3EBC3E37E}" srcOrd="0" destOrd="0" presId="urn:microsoft.com/office/officeart/2008/layout/VerticalAccentList"/>
    <dgm:cxn modelId="{42F420D9-9EFA-409C-B8F1-2645C5125F13}" srcId="{3E04A716-B106-4C88-ADD4-4F101E22C607}" destId="{D464049D-740D-4FE9-A0DA-CD61A1FF4485}" srcOrd="0" destOrd="0" parTransId="{65BA8B08-659D-4BAC-B22E-F5F901D2ACC5}" sibTransId="{F2D5CC77-6B85-4437-B8E8-164D1B8E9B2A}"/>
    <dgm:cxn modelId="{B70CFBF6-C4EE-40C9-80BF-54C7C2B740FF}" srcId="{D464049D-740D-4FE9-A0DA-CD61A1FF4485}" destId="{34A06061-01B4-403F-A125-8B61A19991F0}" srcOrd="0" destOrd="0" parTransId="{4F75BB07-08BB-4C88-AB27-1F8EF16977B5}" sibTransId="{FC2F4421-D308-4C90-AB15-289A490FD40D}"/>
    <dgm:cxn modelId="{6A3FCAD0-E756-4E26-9A5D-77083573B00F}" type="presParOf" srcId="{CC29E4EB-DEC7-4A77-B8FD-8661E7B639E7}" destId="{D6E2E65C-39E0-4F77-A052-4ADB6257BC6A}" srcOrd="0" destOrd="0" presId="urn:microsoft.com/office/officeart/2008/layout/VerticalAccentList"/>
    <dgm:cxn modelId="{D2010639-8D2F-4A5E-80A6-3C325D72DCC4}" type="presParOf" srcId="{D6E2E65C-39E0-4F77-A052-4ADB6257BC6A}" destId="{4717A083-A6A1-4BE6-BB7C-9DF3EBC3E37E}" srcOrd="0" destOrd="0" presId="urn:microsoft.com/office/officeart/2008/layout/VerticalAccentList"/>
    <dgm:cxn modelId="{62B46FA3-D9CF-4B67-9860-8259E1C0BF2D}" type="presParOf" srcId="{CC29E4EB-DEC7-4A77-B8FD-8661E7B639E7}" destId="{0B66EACE-F5F7-46DF-BF62-0FE7794689BC}" srcOrd="1" destOrd="0" presId="urn:microsoft.com/office/officeart/2008/layout/VerticalAccentList"/>
    <dgm:cxn modelId="{6EAC3BBB-FB30-4584-A3A9-A7DC0341BD42}" type="presParOf" srcId="{0B66EACE-F5F7-46DF-BF62-0FE7794689BC}" destId="{51367107-8700-4A1B-B57E-EAECFB877859}" srcOrd="0" destOrd="0" presId="urn:microsoft.com/office/officeart/2008/layout/VerticalAccentList"/>
    <dgm:cxn modelId="{F89EF959-1A5F-4C63-B6CC-FF90A4AB16C3}" type="presParOf" srcId="{0B66EACE-F5F7-46DF-BF62-0FE7794689BC}" destId="{EE0AB3AA-D3AB-48E1-9321-A3137B8D322E}" srcOrd="1" destOrd="0" presId="urn:microsoft.com/office/officeart/2008/layout/VerticalAccentList"/>
    <dgm:cxn modelId="{98D6A5C6-C8EC-47A0-9251-37D898F3E216}" type="presParOf" srcId="{0B66EACE-F5F7-46DF-BF62-0FE7794689BC}" destId="{9329C696-5B71-4928-A272-8948028E97E5}" srcOrd="2" destOrd="0" presId="urn:microsoft.com/office/officeart/2008/layout/VerticalAccentList"/>
    <dgm:cxn modelId="{73B91150-2F46-41D6-B47C-9FE3244D06A1}" type="presParOf" srcId="{0B66EACE-F5F7-46DF-BF62-0FE7794689BC}" destId="{38B69B3D-B02E-4121-82C7-F0C86715384C}" srcOrd="3" destOrd="0" presId="urn:microsoft.com/office/officeart/2008/layout/VerticalAccentList"/>
    <dgm:cxn modelId="{94186CDD-F924-476C-9290-ED35858B0C28}" type="presParOf" srcId="{0B66EACE-F5F7-46DF-BF62-0FE7794689BC}" destId="{F924661F-8EEB-4E1B-A452-D985D6D04D0A}" srcOrd="4" destOrd="0" presId="urn:microsoft.com/office/officeart/2008/layout/VerticalAccentList"/>
    <dgm:cxn modelId="{2026406F-D290-4A91-97E0-000D76403282}" type="presParOf" srcId="{0B66EACE-F5F7-46DF-BF62-0FE7794689BC}" destId="{C98C52F9-726D-4807-ABED-4E29C1B934C9}" srcOrd="5" destOrd="0" presId="urn:microsoft.com/office/officeart/2008/layout/VerticalAccentList"/>
    <dgm:cxn modelId="{E60E980D-4380-4081-AB21-23BFC6524EEC}" type="presParOf" srcId="{0B66EACE-F5F7-46DF-BF62-0FE7794689BC}" destId="{B9A8AC12-3C04-42B5-B797-2F1380D76C01}" srcOrd="6" destOrd="0" presId="urn:microsoft.com/office/officeart/2008/layout/VerticalAccentList"/>
    <dgm:cxn modelId="{EA5D4D11-F251-490A-B082-A318FAEF1E82}" type="presParOf" srcId="{0B66EACE-F5F7-46DF-BF62-0FE7794689BC}" destId="{A3321F54-D695-48CF-9C80-8D8D97947C77}" srcOrd="7" destOrd="0" presId="urn:microsoft.com/office/officeart/2008/layout/VerticalAccentList"/>
    <dgm:cxn modelId="{72F19CEA-2364-40A4-9084-76A8BFABFC6A}" type="presParOf" srcId="{CC29E4EB-DEC7-4A77-B8FD-8661E7B639E7}" destId="{E1950DB5-E116-45D3-A3B0-64971B3371F0}" srcOrd="2" destOrd="0" presId="urn:microsoft.com/office/officeart/2008/layout/VerticalAccentList"/>
    <dgm:cxn modelId="{333387E4-3197-4D16-9A4F-81CDA416AFD3}" type="presParOf" srcId="{CC29E4EB-DEC7-4A77-B8FD-8661E7B639E7}" destId="{6E714EE3-2865-4730-B93F-9B4A020450AA}" srcOrd="3" destOrd="0" presId="urn:microsoft.com/office/officeart/2008/layout/VerticalAccentList"/>
    <dgm:cxn modelId="{45AB1DE9-36ED-4A49-BE78-E0421AFD61D0}" type="presParOf" srcId="{6E714EE3-2865-4730-B93F-9B4A020450AA}" destId="{E161D1FB-428E-4E87-809F-28ECDBB8395D}" srcOrd="0" destOrd="0" presId="urn:microsoft.com/office/officeart/2008/layout/VerticalAccentList"/>
    <dgm:cxn modelId="{9F961552-7041-4320-A377-AF3682384BB3}" type="presParOf" srcId="{CC29E4EB-DEC7-4A77-B8FD-8661E7B639E7}" destId="{B9C14B77-D54E-44C7-A4AF-30BF7D561880}" srcOrd="4" destOrd="0" presId="urn:microsoft.com/office/officeart/2008/layout/VerticalAccentList"/>
    <dgm:cxn modelId="{87E704C9-D2E9-4A7A-961D-8A8E0C735C84}" type="presParOf" srcId="{B9C14B77-D54E-44C7-A4AF-30BF7D561880}" destId="{3A2A1305-7A52-4FD4-9F5E-897035FC881F}" srcOrd="0" destOrd="0" presId="urn:microsoft.com/office/officeart/2008/layout/VerticalAccentList"/>
    <dgm:cxn modelId="{69711592-E05B-47F9-BB20-46A49D7FAB3D}" type="presParOf" srcId="{B9C14B77-D54E-44C7-A4AF-30BF7D561880}" destId="{70D65ECC-FE53-4123-A18B-84F76B12E4C0}" srcOrd="1" destOrd="0" presId="urn:microsoft.com/office/officeart/2008/layout/VerticalAccentList"/>
    <dgm:cxn modelId="{62AEE197-892D-4FD6-9102-3F01EDF01E1B}" type="presParOf" srcId="{B9C14B77-D54E-44C7-A4AF-30BF7D561880}" destId="{1C848B6A-2F2F-44B0-A09C-1E5B13D04672}" srcOrd="2" destOrd="0" presId="urn:microsoft.com/office/officeart/2008/layout/VerticalAccentList"/>
    <dgm:cxn modelId="{C37F2E38-E8AC-4F9F-9076-5E5C45F6AC3F}" type="presParOf" srcId="{B9C14B77-D54E-44C7-A4AF-30BF7D561880}" destId="{6E5BAEEB-E1CF-40E4-9ED1-39B760C87CA8}" srcOrd="3" destOrd="0" presId="urn:microsoft.com/office/officeart/2008/layout/VerticalAccentList"/>
    <dgm:cxn modelId="{19AAE46F-9080-480A-A3F1-D936A11EB3D6}" type="presParOf" srcId="{B9C14B77-D54E-44C7-A4AF-30BF7D561880}" destId="{AF33DC73-B11F-4ACE-BFF3-2270EBF01C95}" srcOrd="4" destOrd="0" presId="urn:microsoft.com/office/officeart/2008/layout/VerticalAccentList"/>
    <dgm:cxn modelId="{05A60868-F8D5-4C4A-8EA4-3441F189E31C}" type="presParOf" srcId="{B9C14B77-D54E-44C7-A4AF-30BF7D561880}" destId="{8BEE9EF1-0C1A-4B48-B826-DB65676D1DFD}" srcOrd="5" destOrd="0" presId="urn:microsoft.com/office/officeart/2008/layout/VerticalAccentList"/>
    <dgm:cxn modelId="{367C9516-0CEA-469D-AAAB-01B6BE968900}" type="presParOf" srcId="{B9C14B77-D54E-44C7-A4AF-30BF7D561880}" destId="{15DBB07C-1792-42CF-BF62-030823DEF5D2}" srcOrd="6" destOrd="0" presId="urn:microsoft.com/office/officeart/2008/layout/VerticalAccentList"/>
    <dgm:cxn modelId="{A54F7EBB-DA99-4DDB-93C1-D240AB675048}" type="presParOf" srcId="{B9C14B77-D54E-44C7-A4AF-30BF7D561880}" destId="{9E60AD78-2486-4FA6-A6D4-F802030DC906}"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E66B2B-0469-4ADF-B8EE-9B52D1FC1C7A}"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1D491E77-FA7E-4607-9D49-B7EFA02976DB}">
      <dgm:prSet phldrT="[Text]" custT="1"/>
      <dgm:spPr/>
      <dgm:t>
        <a:bodyPr/>
        <a:lstStyle/>
        <a:p>
          <a:r>
            <a:rPr lang="en-US" sz="2400" b="1" dirty="0"/>
            <a:t>Practice &amp; Experience</a:t>
          </a:r>
        </a:p>
      </dgm:t>
    </dgm:pt>
    <dgm:pt modelId="{D545B7AD-FFA0-4148-BC74-FB3E691A2E09}" type="parTrans" cxnId="{E1B48328-774B-4E15-AECB-07653BD8AD87}">
      <dgm:prSet/>
      <dgm:spPr/>
      <dgm:t>
        <a:bodyPr/>
        <a:lstStyle/>
        <a:p>
          <a:endParaRPr lang="en-US"/>
        </a:p>
      </dgm:t>
    </dgm:pt>
    <dgm:pt modelId="{A620F812-EEA4-409A-A818-BDB74E99D4DB}" type="sibTrans" cxnId="{E1B48328-774B-4E15-AECB-07653BD8AD87}">
      <dgm:prSet/>
      <dgm:spPr/>
      <dgm:t>
        <a:bodyPr/>
        <a:lstStyle/>
        <a:p>
          <a:endParaRPr lang="en-US"/>
        </a:p>
      </dgm:t>
    </dgm:pt>
    <dgm:pt modelId="{E5B1F756-9FCC-4BB4-BECC-34CE4005FF03}">
      <dgm:prSet phldrT="[Text]"/>
      <dgm:spPr/>
      <dgm:t>
        <a:bodyPr/>
        <a:lstStyle/>
        <a:p>
          <a:r>
            <a:rPr lang="en-US" dirty="0"/>
            <a:t>NO SUBSTITUTE!  Do the labs; Azure @ Work</a:t>
          </a:r>
        </a:p>
      </dgm:t>
    </dgm:pt>
    <dgm:pt modelId="{3611B761-3252-4ABE-92E9-3707386656C6}" type="parTrans" cxnId="{35050068-B2A7-49CC-9449-208DB850ACBF}">
      <dgm:prSet/>
      <dgm:spPr/>
      <dgm:t>
        <a:bodyPr/>
        <a:lstStyle/>
        <a:p>
          <a:endParaRPr lang="en-US"/>
        </a:p>
      </dgm:t>
    </dgm:pt>
    <dgm:pt modelId="{0E5956E5-84DF-4328-B34F-BF4AF6BF68EB}" type="sibTrans" cxnId="{35050068-B2A7-49CC-9449-208DB850ACBF}">
      <dgm:prSet/>
      <dgm:spPr/>
      <dgm:t>
        <a:bodyPr/>
        <a:lstStyle/>
        <a:p>
          <a:endParaRPr lang="en-US"/>
        </a:p>
      </dgm:t>
    </dgm:pt>
    <dgm:pt modelId="{8AC4CBA8-E2CD-47D6-B027-D730DEDEE821}">
      <dgm:prSet phldrT="[Text]" custT="1"/>
      <dgm:spPr/>
      <dgm:t>
        <a:bodyPr/>
        <a:lstStyle/>
        <a:p>
          <a:r>
            <a:rPr lang="en-US" sz="2400" b="1" dirty="0"/>
            <a:t>Take the test</a:t>
          </a:r>
        </a:p>
      </dgm:t>
    </dgm:pt>
    <dgm:pt modelId="{AA41EB38-FA59-47E0-BFC6-CEB0E8F922CA}" type="parTrans" cxnId="{E45BB270-A3DC-4494-B9B8-27362430BE8E}">
      <dgm:prSet/>
      <dgm:spPr/>
      <dgm:t>
        <a:bodyPr/>
        <a:lstStyle/>
        <a:p>
          <a:endParaRPr lang="en-US"/>
        </a:p>
      </dgm:t>
    </dgm:pt>
    <dgm:pt modelId="{37DA1E38-AF83-411A-A978-A88E0A169C77}" type="sibTrans" cxnId="{E45BB270-A3DC-4494-B9B8-27362430BE8E}">
      <dgm:prSet/>
      <dgm:spPr/>
      <dgm:t>
        <a:bodyPr/>
        <a:lstStyle/>
        <a:p>
          <a:endParaRPr lang="en-US"/>
        </a:p>
      </dgm:t>
    </dgm:pt>
    <dgm:pt modelId="{CEB37AC2-AECD-4997-B05E-7FF31CAEC308}">
      <dgm:prSet phldrT="[Text]"/>
      <dgm:spPr/>
      <dgm:t>
        <a:bodyPr/>
        <a:lstStyle/>
        <a:p>
          <a:r>
            <a:rPr lang="en-US" dirty="0"/>
            <a:t>2nd shot?  Much easier after you take it because you know where you are weak </a:t>
          </a:r>
          <a:r>
            <a:rPr lang="en-US" dirty="0">
              <a:sym typeface="Wingdings" panose="05000000000000000000" pitchFamily="2" charset="2"/>
            </a:rPr>
            <a:t></a:t>
          </a:r>
          <a:endParaRPr lang="en-US" dirty="0"/>
        </a:p>
      </dgm:t>
    </dgm:pt>
    <dgm:pt modelId="{BBAA8A35-47B6-4E34-94BC-0A135961C797}" type="parTrans" cxnId="{9F7F76AE-9F17-4F3A-9747-4FE13C5AABEE}">
      <dgm:prSet/>
      <dgm:spPr/>
      <dgm:t>
        <a:bodyPr/>
        <a:lstStyle/>
        <a:p>
          <a:endParaRPr lang="en-US"/>
        </a:p>
      </dgm:t>
    </dgm:pt>
    <dgm:pt modelId="{446FEE1D-84E6-4E9C-A86D-042CE49606A4}" type="sibTrans" cxnId="{9F7F76AE-9F17-4F3A-9747-4FE13C5AABEE}">
      <dgm:prSet/>
      <dgm:spPr/>
      <dgm:t>
        <a:bodyPr/>
        <a:lstStyle/>
        <a:p>
          <a:endParaRPr lang="en-US"/>
        </a:p>
      </dgm:t>
    </dgm:pt>
    <dgm:pt modelId="{3D578F43-43FF-4D19-B740-F6A581E0C8BE}">
      <dgm:prSet phldrT="[Text]" custT="1"/>
      <dgm:spPr/>
      <dgm:t>
        <a:bodyPr/>
        <a:lstStyle/>
        <a:p>
          <a:r>
            <a:rPr lang="en-US" sz="2400" b="1" dirty="0"/>
            <a:t>Ultra Focus With Intent</a:t>
          </a:r>
          <a:endParaRPr lang="en-US" sz="2400" dirty="0"/>
        </a:p>
      </dgm:t>
    </dgm:pt>
    <dgm:pt modelId="{B1DF630F-547B-4EED-AA02-BE2637267599}" type="parTrans" cxnId="{B497D373-785B-4371-ADCF-60066E2EEF69}">
      <dgm:prSet/>
      <dgm:spPr/>
      <dgm:t>
        <a:bodyPr/>
        <a:lstStyle/>
        <a:p>
          <a:endParaRPr lang="en-US"/>
        </a:p>
      </dgm:t>
    </dgm:pt>
    <dgm:pt modelId="{4F6E35F7-3B36-4589-9347-3402087CB7B5}" type="sibTrans" cxnId="{B497D373-785B-4371-ADCF-60066E2EEF69}">
      <dgm:prSet/>
      <dgm:spPr/>
      <dgm:t>
        <a:bodyPr/>
        <a:lstStyle/>
        <a:p>
          <a:endParaRPr lang="en-US"/>
        </a:p>
      </dgm:t>
    </dgm:pt>
    <dgm:pt modelId="{424EF410-0D6D-4CAB-A09F-259FF6E93C90}">
      <dgm:prSet phldrT="[Text]"/>
      <dgm:spPr/>
      <dgm:t>
        <a:bodyPr/>
        <a:lstStyle/>
        <a:p>
          <a:r>
            <a:rPr lang="en-US" dirty="0"/>
            <a:t>After you pass the test, you can work on learning more and developing your career</a:t>
          </a:r>
        </a:p>
      </dgm:t>
    </dgm:pt>
    <dgm:pt modelId="{3B90BACB-D786-4972-BC60-54EED162A3DB}" type="parTrans" cxnId="{83100D7F-FAC8-4AD1-A07F-7C51F5EAF413}">
      <dgm:prSet/>
      <dgm:spPr/>
      <dgm:t>
        <a:bodyPr/>
        <a:lstStyle/>
        <a:p>
          <a:endParaRPr lang="en-US"/>
        </a:p>
      </dgm:t>
    </dgm:pt>
    <dgm:pt modelId="{D88EE2D5-3A0C-4636-BAF4-9A7BE70ED44B}" type="sibTrans" cxnId="{83100D7F-FAC8-4AD1-A07F-7C51F5EAF413}">
      <dgm:prSet/>
      <dgm:spPr/>
      <dgm:t>
        <a:bodyPr/>
        <a:lstStyle/>
        <a:p>
          <a:endParaRPr lang="en-US"/>
        </a:p>
      </dgm:t>
    </dgm:pt>
    <dgm:pt modelId="{732E8814-6700-4088-9D4F-79D6EBFE85C8}">
      <dgm:prSet phldrT="[Text]" custT="1"/>
      <dgm:spPr/>
      <dgm:t>
        <a:bodyPr/>
        <a:lstStyle/>
        <a:p>
          <a:r>
            <a:rPr lang="en-US" sz="2400" b="1" dirty="0"/>
            <a:t>Objective – Pass the Exam!</a:t>
          </a:r>
        </a:p>
      </dgm:t>
    </dgm:pt>
    <dgm:pt modelId="{8B9DA1FF-4074-44DF-85F3-C77545F2A4AE}" type="parTrans" cxnId="{CEFAF6A1-4164-4CCB-8FAF-CE5C4AF82038}">
      <dgm:prSet/>
      <dgm:spPr/>
      <dgm:t>
        <a:bodyPr/>
        <a:lstStyle/>
        <a:p>
          <a:endParaRPr lang="en-US"/>
        </a:p>
      </dgm:t>
    </dgm:pt>
    <dgm:pt modelId="{CB4D2896-806E-4DEA-B7E5-B619E601BFA8}" type="sibTrans" cxnId="{CEFAF6A1-4164-4CCB-8FAF-CE5C4AF82038}">
      <dgm:prSet/>
      <dgm:spPr/>
      <dgm:t>
        <a:bodyPr/>
        <a:lstStyle/>
        <a:p>
          <a:endParaRPr lang="en-US"/>
        </a:p>
      </dgm:t>
    </dgm:pt>
    <dgm:pt modelId="{F19C5227-60FB-4070-8A1B-9FFED758FFC3}">
      <dgm:prSet phldrT="[Text]" custT="1"/>
      <dgm:spPr/>
      <dgm:t>
        <a:bodyPr/>
        <a:lstStyle/>
        <a:p>
          <a:r>
            <a:rPr lang="en-US" sz="2400" dirty="0"/>
            <a:t>Don’t let your mind wander; You are on a mission to learn FAST!</a:t>
          </a:r>
        </a:p>
      </dgm:t>
    </dgm:pt>
    <dgm:pt modelId="{1F9B5B3C-CF76-4BA7-B832-778EE1446896}" type="parTrans" cxnId="{2AA95DB5-949B-4B91-954D-DCC7A9D004A9}">
      <dgm:prSet/>
      <dgm:spPr/>
      <dgm:t>
        <a:bodyPr/>
        <a:lstStyle/>
        <a:p>
          <a:endParaRPr lang="en-US"/>
        </a:p>
      </dgm:t>
    </dgm:pt>
    <dgm:pt modelId="{30518D84-5DC1-424B-8C53-F5208825021D}" type="sibTrans" cxnId="{2AA95DB5-949B-4B91-954D-DCC7A9D004A9}">
      <dgm:prSet/>
      <dgm:spPr/>
      <dgm:t>
        <a:bodyPr/>
        <a:lstStyle/>
        <a:p>
          <a:endParaRPr lang="en-US"/>
        </a:p>
      </dgm:t>
    </dgm:pt>
    <dgm:pt modelId="{D62BA736-8055-48B7-9AEE-1C38EEFD8D99}" type="pres">
      <dgm:prSet presAssocID="{C1E66B2B-0469-4ADF-B8EE-9B52D1FC1C7A}" presName="Name0" presStyleCnt="0">
        <dgm:presLayoutVars>
          <dgm:chMax/>
          <dgm:chPref/>
          <dgm:dir/>
        </dgm:presLayoutVars>
      </dgm:prSet>
      <dgm:spPr/>
    </dgm:pt>
    <dgm:pt modelId="{5E6BBCDD-99C4-43A8-BA64-A56493F3455D}" type="pres">
      <dgm:prSet presAssocID="{1D491E77-FA7E-4607-9D49-B7EFA02976DB}" presName="parenttextcomposite" presStyleCnt="0"/>
      <dgm:spPr/>
    </dgm:pt>
    <dgm:pt modelId="{537C5C5C-27BB-4312-8A19-25E7DD9F1A62}" type="pres">
      <dgm:prSet presAssocID="{1D491E77-FA7E-4607-9D49-B7EFA02976DB}" presName="parenttext" presStyleLbl="revTx" presStyleIdx="0" presStyleCnt="4">
        <dgm:presLayoutVars>
          <dgm:chMax/>
          <dgm:chPref val="2"/>
          <dgm:bulletEnabled val="1"/>
        </dgm:presLayoutVars>
      </dgm:prSet>
      <dgm:spPr/>
    </dgm:pt>
    <dgm:pt modelId="{E9AFA4A7-88B6-4239-9A6B-0B1261BA78A2}" type="pres">
      <dgm:prSet presAssocID="{1D491E77-FA7E-4607-9D49-B7EFA02976DB}" presName="composite" presStyleCnt="0"/>
      <dgm:spPr/>
    </dgm:pt>
    <dgm:pt modelId="{85CEC161-112B-4CD9-BE2D-B800BE6F9038}" type="pres">
      <dgm:prSet presAssocID="{1D491E77-FA7E-4607-9D49-B7EFA02976DB}" presName="chevron1" presStyleLbl="alignNode1" presStyleIdx="0" presStyleCnt="28"/>
      <dgm:spPr/>
    </dgm:pt>
    <dgm:pt modelId="{4E4C55E2-1E3C-4A39-8B1E-B93E9CCFB6E4}" type="pres">
      <dgm:prSet presAssocID="{1D491E77-FA7E-4607-9D49-B7EFA02976DB}" presName="chevron2" presStyleLbl="alignNode1" presStyleIdx="1" presStyleCnt="28"/>
      <dgm:spPr/>
    </dgm:pt>
    <dgm:pt modelId="{1DC0FA92-24F1-416E-BEC8-2F209C65A5BB}" type="pres">
      <dgm:prSet presAssocID="{1D491E77-FA7E-4607-9D49-B7EFA02976DB}" presName="chevron3" presStyleLbl="alignNode1" presStyleIdx="2" presStyleCnt="28"/>
      <dgm:spPr/>
    </dgm:pt>
    <dgm:pt modelId="{E8824CA5-4241-4D0C-94FE-2C33A7BAFD19}" type="pres">
      <dgm:prSet presAssocID="{1D491E77-FA7E-4607-9D49-B7EFA02976DB}" presName="chevron4" presStyleLbl="alignNode1" presStyleIdx="3" presStyleCnt="28"/>
      <dgm:spPr/>
    </dgm:pt>
    <dgm:pt modelId="{3F5D18AE-98F0-4802-A2C0-CAC4475A9A66}" type="pres">
      <dgm:prSet presAssocID="{1D491E77-FA7E-4607-9D49-B7EFA02976DB}" presName="chevron5" presStyleLbl="alignNode1" presStyleIdx="4" presStyleCnt="28"/>
      <dgm:spPr/>
    </dgm:pt>
    <dgm:pt modelId="{87A0C9B4-2717-4739-A556-BE89D380298C}" type="pres">
      <dgm:prSet presAssocID="{1D491E77-FA7E-4607-9D49-B7EFA02976DB}" presName="chevron6" presStyleLbl="alignNode1" presStyleIdx="5" presStyleCnt="28"/>
      <dgm:spPr/>
    </dgm:pt>
    <dgm:pt modelId="{48C04F5B-F05F-4623-8534-324141AD2F23}" type="pres">
      <dgm:prSet presAssocID="{1D491E77-FA7E-4607-9D49-B7EFA02976DB}" presName="chevron7" presStyleLbl="alignNode1" presStyleIdx="6" presStyleCnt="28"/>
      <dgm:spPr/>
    </dgm:pt>
    <dgm:pt modelId="{8BC7CC22-1276-4B72-AF5D-7863C6152902}" type="pres">
      <dgm:prSet presAssocID="{1D491E77-FA7E-4607-9D49-B7EFA02976DB}" presName="childtext" presStyleLbl="solidFgAcc1" presStyleIdx="0" presStyleCnt="4">
        <dgm:presLayoutVars>
          <dgm:chMax/>
          <dgm:chPref val="0"/>
          <dgm:bulletEnabled val="1"/>
        </dgm:presLayoutVars>
      </dgm:prSet>
      <dgm:spPr/>
    </dgm:pt>
    <dgm:pt modelId="{71586CC5-07FF-4CD1-BFA9-37F5D0DCAF05}" type="pres">
      <dgm:prSet presAssocID="{A620F812-EEA4-409A-A818-BDB74E99D4DB}" presName="sibTrans" presStyleCnt="0"/>
      <dgm:spPr/>
    </dgm:pt>
    <dgm:pt modelId="{33A5DACF-EB22-4DCB-B70B-4F565AFCF93E}" type="pres">
      <dgm:prSet presAssocID="{8AC4CBA8-E2CD-47D6-B027-D730DEDEE821}" presName="parenttextcomposite" presStyleCnt="0"/>
      <dgm:spPr/>
    </dgm:pt>
    <dgm:pt modelId="{9722DE8D-AF8E-48CB-BCFE-4B949D8CFB9B}" type="pres">
      <dgm:prSet presAssocID="{8AC4CBA8-E2CD-47D6-B027-D730DEDEE821}" presName="parenttext" presStyleLbl="revTx" presStyleIdx="1" presStyleCnt="4">
        <dgm:presLayoutVars>
          <dgm:chMax/>
          <dgm:chPref val="2"/>
          <dgm:bulletEnabled val="1"/>
        </dgm:presLayoutVars>
      </dgm:prSet>
      <dgm:spPr/>
    </dgm:pt>
    <dgm:pt modelId="{15F95FC2-8F17-47C9-935E-3FE2182BA46F}" type="pres">
      <dgm:prSet presAssocID="{8AC4CBA8-E2CD-47D6-B027-D730DEDEE821}" presName="composite" presStyleCnt="0"/>
      <dgm:spPr/>
    </dgm:pt>
    <dgm:pt modelId="{CCDC95B0-206D-4A5C-8336-4AB3EB6ED06C}" type="pres">
      <dgm:prSet presAssocID="{8AC4CBA8-E2CD-47D6-B027-D730DEDEE821}" presName="chevron1" presStyleLbl="alignNode1" presStyleIdx="7" presStyleCnt="28"/>
      <dgm:spPr/>
    </dgm:pt>
    <dgm:pt modelId="{4C38F071-683F-44DE-A835-C50D11088D7D}" type="pres">
      <dgm:prSet presAssocID="{8AC4CBA8-E2CD-47D6-B027-D730DEDEE821}" presName="chevron2" presStyleLbl="alignNode1" presStyleIdx="8" presStyleCnt="28"/>
      <dgm:spPr/>
    </dgm:pt>
    <dgm:pt modelId="{5BBA42FF-F4B6-4FC2-86B6-EFC2F086D1BE}" type="pres">
      <dgm:prSet presAssocID="{8AC4CBA8-E2CD-47D6-B027-D730DEDEE821}" presName="chevron3" presStyleLbl="alignNode1" presStyleIdx="9" presStyleCnt="28"/>
      <dgm:spPr/>
    </dgm:pt>
    <dgm:pt modelId="{9543A743-7FF4-450B-8E6E-B4E1EF929D2B}" type="pres">
      <dgm:prSet presAssocID="{8AC4CBA8-E2CD-47D6-B027-D730DEDEE821}" presName="chevron4" presStyleLbl="alignNode1" presStyleIdx="10" presStyleCnt="28"/>
      <dgm:spPr/>
    </dgm:pt>
    <dgm:pt modelId="{1759E5F4-204D-4A17-B0E7-445210005D14}" type="pres">
      <dgm:prSet presAssocID="{8AC4CBA8-E2CD-47D6-B027-D730DEDEE821}" presName="chevron5" presStyleLbl="alignNode1" presStyleIdx="11" presStyleCnt="28"/>
      <dgm:spPr/>
    </dgm:pt>
    <dgm:pt modelId="{B0D2D155-8B61-4099-9F77-1278418DC8EB}" type="pres">
      <dgm:prSet presAssocID="{8AC4CBA8-E2CD-47D6-B027-D730DEDEE821}" presName="chevron6" presStyleLbl="alignNode1" presStyleIdx="12" presStyleCnt="28"/>
      <dgm:spPr/>
    </dgm:pt>
    <dgm:pt modelId="{C9BACA11-FBD8-4580-BC14-313A0075ECE0}" type="pres">
      <dgm:prSet presAssocID="{8AC4CBA8-E2CD-47D6-B027-D730DEDEE821}" presName="chevron7" presStyleLbl="alignNode1" presStyleIdx="13" presStyleCnt="28"/>
      <dgm:spPr/>
    </dgm:pt>
    <dgm:pt modelId="{538DE373-4C16-43BA-8630-85A0426EFAB9}" type="pres">
      <dgm:prSet presAssocID="{8AC4CBA8-E2CD-47D6-B027-D730DEDEE821}" presName="childtext" presStyleLbl="solidFgAcc1" presStyleIdx="1" presStyleCnt="4">
        <dgm:presLayoutVars>
          <dgm:chMax/>
          <dgm:chPref val="0"/>
          <dgm:bulletEnabled val="1"/>
        </dgm:presLayoutVars>
      </dgm:prSet>
      <dgm:spPr/>
    </dgm:pt>
    <dgm:pt modelId="{C7E779AA-0437-4DDA-B6BD-BD62CC3CC875}" type="pres">
      <dgm:prSet presAssocID="{37DA1E38-AF83-411A-A978-A88E0A169C77}" presName="sibTrans" presStyleCnt="0"/>
      <dgm:spPr/>
    </dgm:pt>
    <dgm:pt modelId="{EFE30786-5A23-4723-A46F-F9B3E0287054}" type="pres">
      <dgm:prSet presAssocID="{3D578F43-43FF-4D19-B740-F6A581E0C8BE}" presName="parenttextcomposite" presStyleCnt="0"/>
      <dgm:spPr/>
    </dgm:pt>
    <dgm:pt modelId="{33546F62-5B4D-463E-A629-8D7CB5443E0A}" type="pres">
      <dgm:prSet presAssocID="{3D578F43-43FF-4D19-B740-F6A581E0C8BE}" presName="parenttext" presStyleLbl="revTx" presStyleIdx="2" presStyleCnt="4">
        <dgm:presLayoutVars>
          <dgm:chMax/>
          <dgm:chPref val="2"/>
          <dgm:bulletEnabled val="1"/>
        </dgm:presLayoutVars>
      </dgm:prSet>
      <dgm:spPr/>
    </dgm:pt>
    <dgm:pt modelId="{0A71C340-640E-4052-856F-42BD7A95EF1A}" type="pres">
      <dgm:prSet presAssocID="{3D578F43-43FF-4D19-B740-F6A581E0C8BE}" presName="composite" presStyleCnt="0"/>
      <dgm:spPr/>
    </dgm:pt>
    <dgm:pt modelId="{0429CF0C-436E-4B08-9AAE-0B6DC525767F}" type="pres">
      <dgm:prSet presAssocID="{3D578F43-43FF-4D19-B740-F6A581E0C8BE}" presName="chevron1" presStyleLbl="alignNode1" presStyleIdx="14" presStyleCnt="28"/>
      <dgm:spPr/>
    </dgm:pt>
    <dgm:pt modelId="{E146A7FC-A51E-4B6C-86BD-5A26735B215D}" type="pres">
      <dgm:prSet presAssocID="{3D578F43-43FF-4D19-B740-F6A581E0C8BE}" presName="chevron2" presStyleLbl="alignNode1" presStyleIdx="15" presStyleCnt="28"/>
      <dgm:spPr/>
    </dgm:pt>
    <dgm:pt modelId="{E8101A80-B9DF-4179-B688-E50E5B58A390}" type="pres">
      <dgm:prSet presAssocID="{3D578F43-43FF-4D19-B740-F6A581E0C8BE}" presName="chevron3" presStyleLbl="alignNode1" presStyleIdx="16" presStyleCnt="28"/>
      <dgm:spPr/>
    </dgm:pt>
    <dgm:pt modelId="{EEA59DE8-62E1-4EFF-BC01-ED85D5DB50DC}" type="pres">
      <dgm:prSet presAssocID="{3D578F43-43FF-4D19-B740-F6A581E0C8BE}" presName="chevron4" presStyleLbl="alignNode1" presStyleIdx="17" presStyleCnt="28"/>
      <dgm:spPr/>
    </dgm:pt>
    <dgm:pt modelId="{81197D27-422E-4928-AC01-1C9A400C1613}" type="pres">
      <dgm:prSet presAssocID="{3D578F43-43FF-4D19-B740-F6A581E0C8BE}" presName="chevron5" presStyleLbl="alignNode1" presStyleIdx="18" presStyleCnt="28"/>
      <dgm:spPr/>
    </dgm:pt>
    <dgm:pt modelId="{5C0977BD-C1B3-464B-A9FB-0F547B90C9A4}" type="pres">
      <dgm:prSet presAssocID="{3D578F43-43FF-4D19-B740-F6A581E0C8BE}" presName="chevron6" presStyleLbl="alignNode1" presStyleIdx="19" presStyleCnt="28"/>
      <dgm:spPr/>
    </dgm:pt>
    <dgm:pt modelId="{704ED82B-3A30-4462-BB06-88779C06DE10}" type="pres">
      <dgm:prSet presAssocID="{3D578F43-43FF-4D19-B740-F6A581E0C8BE}" presName="chevron7" presStyleLbl="alignNode1" presStyleIdx="20" presStyleCnt="28"/>
      <dgm:spPr/>
    </dgm:pt>
    <dgm:pt modelId="{D91ADDC0-7DD6-40BD-A435-6119E05C0184}" type="pres">
      <dgm:prSet presAssocID="{3D578F43-43FF-4D19-B740-F6A581E0C8BE}" presName="childtext" presStyleLbl="solidFgAcc1" presStyleIdx="2" presStyleCnt="4">
        <dgm:presLayoutVars>
          <dgm:chMax/>
          <dgm:chPref val="0"/>
          <dgm:bulletEnabled val="1"/>
        </dgm:presLayoutVars>
      </dgm:prSet>
      <dgm:spPr/>
    </dgm:pt>
    <dgm:pt modelId="{F92F676B-245D-47A4-A272-41C44CA8F3D8}" type="pres">
      <dgm:prSet presAssocID="{4F6E35F7-3B36-4589-9347-3402087CB7B5}" presName="sibTrans" presStyleCnt="0"/>
      <dgm:spPr/>
    </dgm:pt>
    <dgm:pt modelId="{4A7AF770-CE21-4761-BBA7-2EB1F597C5B3}" type="pres">
      <dgm:prSet presAssocID="{732E8814-6700-4088-9D4F-79D6EBFE85C8}" presName="parenttextcomposite" presStyleCnt="0"/>
      <dgm:spPr/>
    </dgm:pt>
    <dgm:pt modelId="{F4F5E702-F8AF-4476-A9BE-16E6B315C8D3}" type="pres">
      <dgm:prSet presAssocID="{732E8814-6700-4088-9D4F-79D6EBFE85C8}" presName="parenttext" presStyleLbl="revTx" presStyleIdx="3" presStyleCnt="4">
        <dgm:presLayoutVars>
          <dgm:chMax/>
          <dgm:chPref val="2"/>
          <dgm:bulletEnabled val="1"/>
        </dgm:presLayoutVars>
      </dgm:prSet>
      <dgm:spPr/>
    </dgm:pt>
    <dgm:pt modelId="{044FBE1B-4042-4B74-A295-BE8751F9C6AF}" type="pres">
      <dgm:prSet presAssocID="{732E8814-6700-4088-9D4F-79D6EBFE85C8}" presName="composite" presStyleCnt="0"/>
      <dgm:spPr/>
    </dgm:pt>
    <dgm:pt modelId="{847370B5-C8A8-4175-BFBC-900745DC9F55}" type="pres">
      <dgm:prSet presAssocID="{732E8814-6700-4088-9D4F-79D6EBFE85C8}" presName="chevron1" presStyleLbl="alignNode1" presStyleIdx="21" presStyleCnt="28"/>
      <dgm:spPr/>
    </dgm:pt>
    <dgm:pt modelId="{BB4FF437-077E-435A-B4EB-74479F49352A}" type="pres">
      <dgm:prSet presAssocID="{732E8814-6700-4088-9D4F-79D6EBFE85C8}" presName="chevron2" presStyleLbl="alignNode1" presStyleIdx="22" presStyleCnt="28"/>
      <dgm:spPr/>
    </dgm:pt>
    <dgm:pt modelId="{91506A7C-0125-4D40-8134-3F5BCEF44072}" type="pres">
      <dgm:prSet presAssocID="{732E8814-6700-4088-9D4F-79D6EBFE85C8}" presName="chevron3" presStyleLbl="alignNode1" presStyleIdx="23" presStyleCnt="28"/>
      <dgm:spPr/>
    </dgm:pt>
    <dgm:pt modelId="{459EAB88-F255-4BDE-AA3F-10155F959255}" type="pres">
      <dgm:prSet presAssocID="{732E8814-6700-4088-9D4F-79D6EBFE85C8}" presName="chevron4" presStyleLbl="alignNode1" presStyleIdx="24" presStyleCnt="28"/>
      <dgm:spPr/>
    </dgm:pt>
    <dgm:pt modelId="{5FAEC293-28B9-4F39-BB7E-A69C5BACE444}" type="pres">
      <dgm:prSet presAssocID="{732E8814-6700-4088-9D4F-79D6EBFE85C8}" presName="chevron5" presStyleLbl="alignNode1" presStyleIdx="25" presStyleCnt="28"/>
      <dgm:spPr/>
    </dgm:pt>
    <dgm:pt modelId="{8EADE5D5-3BD7-4189-BCB0-C41B7B458231}" type="pres">
      <dgm:prSet presAssocID="{732E8814-6700-4088-9D4F-79D6EBFE85C8}" presName="chevron6" presStyleLbl="alignNode1" presStyleIdx="26" presStyleCnt="28"/>
      <dgm:spPr/>
    </dgm:pt>
    <dgm:pt modelId="{2A0170BA-0FE0-470F-9347-114A5FDA8CED}" type="pres">
      <dgm:prSet presAssocID="{732E8814-6700-4088-9D4F-79D6EBFE85C8}" presName="chevron7" presStyleLbl="alignNode1" presStyleIdx="27" presStyleCnt="28"/>
      <dgm:spPr/>
    </dgm:pt>
    <dgm:pt modelId="{D9A8A92A-21B6-4EEF-9E0D-938E2818B0AB}" type="pres">
      <dgm:prSet presAssocID="{732E8814-6700-4088-9D4F-79D6EBFE85C8}" presName="childtext" presStyleLbl="solidFgAcc1" presStyleIdx="3" presStyleCnt="4">
        <dgm:presLayoutVars>
          <dgm:chMax/>
          <dgm:chPref val="0"/>
          <dgm:bulletEnabled val="1"/>
        </dgm:presLayoutVars>
      </dgm:prSet>
      <dgm:spPr/>
    </dgm:pt>
  </dgm:ptLst>
  <dgm:cxnLst>
    <dgm:cxn modelId="{DCE03E08-3DA1-4D4D-8139-DBE9662BC2F1}" type="presOf" srcId="{424EF410-0D6D-4CAB-A09F-259FF6E93C90}" destId="{D9A8A92A-21B6-4EEF-9E0D-938E2818B0AB}" srcOrd="0" destOrd="0" presId="urn:microsoft.com/office/officeart/2008/layout/VerticalAccentList"/>
    <dgm:cxn modelId="{333C9320-6649-425C-B542-C30822266669}" type="presOf" srcId="{1D491E77-FA7E-4607-9D49-B7EFA02976DB}" destId="{537C5C5C-27BB-4312-8A19-25E7DD9F1A62}" srcOrd="0" destOrd="0" presId="urn:microsoft.com/office/officeart/2008/layout/VerticalAccentList"/>
    <dgm:cxn modelId="{E1B48328-774B-4E15-AECB-07653BD8AD87}" srcId="{C1E66B2B-0469-4ADF-B8EE-9B52D1FC1C7A}" destId="{1D491E77-FA7E-4607-9D49-B7EFA02976DB}" srcOrd="0" destOrd="0" parTransId="{D545B7AD-FFA0-4148-BC74-FB3E691A2E09}" sibTransId="{A620F812-EEA4-409A-A818-BDB74E99D4DB}"/>
    <dgm:cxn modelId="{A50E8C32-71E9-41B1-9074-6904EC693C2F}" type="presOf" srcId="{CEB37AC2-AECD-4997-B05E-7FF31CAEC308}" destId="{538DE373-4C16-43BA-8630-85A0426EFAB9}" srcOrd="0" destOrd="0" presId="urn:microsoft.com/office/officeart/2008/layout/VerticalAccentList"/>
    <dgm:cxn modelId="{F2AAE033-E06D-4B28-804A-FCA192BD00A7}" type="presOf" srcId="{F19C5227-60FB-4070-8A1B-9FFED758FFC3}" destId="{D91ADDC0-7DD6-40BD-A435-6119E05C0184}" srcOrd="0" destOrd="0" presId="urn:microsoft.com/office/officeart/2008/layout/VerticalAccentList"/>
    <dgm:cxn modelId="{A1E55F37-01DE-403D-B2E6-C9687A462391}" type="presOf" srcId="{8AC4CBA8-E2CD-47D6-B027-D730DEDEE821}" destId="{9722DE8D-AF8E-48CB-BCFE-4B949D8CFB9B}" srcOrd="0" destOrd="0" presId="urn:microsoft.com/office/officeart/2008/layout/VerticalAccentList"/>
    <dgm:cxn modelId="{86706467-6230-4F70-8C02-F9CBFF6B4184}" type="presOf" srcId="{732E8814-6700-4088-9D4F-79D6EBFE85C8}" destId="{F4F5E702-F8AF-4476-A9BE-16E6B315C8D3}" srcOrd="0" destOrd="0" presId="urn:microsoft.com/office/officeart/2008/layout/VerticalAccentList"/>
    <dgm:cxn modelId="{35050068-B2A7-49CC-9449-208DB850ACBF}" srcId="{1D491E77-FA7E-4607-9D49-B7EFA02976DB}" destId="{E5B1F756-9FCC-4BB4-BECC-34CE4005FF03}" srcOrd="0" destOrd="0" parTransId="{3611B761-3252-4ABE-92E9-3707386656C6}" sibTransId="{0E5956E5-84DF-4328-B34F-BF4AF6BF68EB}"/>
    <dgm:cxn modelId="{E45BB270-A3DC-4494-B9B8-27362430BE8E}" srcId="{C1E66B2B-0469-4ADF-B8EE-9B52D1FC1C7A}" destId="{8AC4CBA8-E2CD-47D6-B027-D730DEDEE821}" srcOrd="1" destOrd="0" parTransId="{AA41EB38-FA59-47E0-BFC6-CEB0E8F922CA}" sibTransId="{37DA1E38-AF83-411A-A978-A88E0A169C77}"/>
    <dgm:cxn modelId="{B497D373-785B-4371-ADCF-60066E2EEF69}" srcId="{C1E66B2B-0469-4ADF-B8EE-9B52D1FC1C7A}" destId="{3D578F43-43FF-4D19-B740-F6A581E0C8BE}" srcOrd="2" destOrd="0" parTransId="{B1DF630F-547B-4EED-AA02-BE2637267599}" sibTransId="{4F6E35F7-3B36-4589-9347-3402087CB7B5}"/>
    <dgm:cxn modelId="{83100D7F-FAC8-4AD1-A07F-7C51F5EAF413}" srcId="{732E8814-6700-4088-9D4F-79D6EBFE85C8}" destId="{424EF410-0D6D-4CAB-A09F-259FF6E93C90}" srcOrd="0" destOrd="0" parTransId="{3B90BACB-D786-4972-BC60-54EED162A3DB}" sibTransId="{D88EE2D5-3A0C-4636-BAF4-9A7BE70ED44B}"/>
    <dgm:cxn modelId="{CEFAF6A1-4164-4CCB-8FAF-CE5C4AF82038}" srcId="{C1E66B2B-0469-4ADF-B8EE-9B52D1FC1C7A}" destId="{732E8814-6700-4088-9D4F-79D6EBFE85C8}" srcOrd="3" destOrd="0" parTransId="{8B9DA1FF-4074-44DF-85F3-C77545F2A4AE}" sibTransId="{CB4D2896-806E-4DEA-B7E5-B619E601BFA8}"/>
    <dgm:cxn modelId="{9F7F76AE-9F17-4F3A-9747-4FE13C5AABEE}" srcId="{8AC4CBA8-E2CD-47D6-B027-D730DEDEE821}" destId="{CEB37AC2-AECD-4997-B05E-7FF31CAEC308}" srcOrd="0" destOrd="0" parTransId="{BBAA8A35-47B6-4E34-94BC-0A135961C797}" sibTransId="{446FEE1D-84E6-4E9C-A86D-042CE49606A4}"/>
    <dgm:cxn modelId="{2AA95DB5-949B-4B91-954D-DCC7A9D004A9}" srcId="{3D578F43-43FF-4D19-B740-F6A581E0C8BE}" destId="{F19C5227-60FB-4070-8A1B-9FFED758FFC3}" srcOrd="0" destOrd="0" parTransId="{1F9B5B3C-CF76-4BA7-B832-778EE1446896}" sibTransId="{30518D84-5DC1-424B-8C53-F5208825021D}"/>
    <dgm:cxn modelId="{5E18C8BC-07E8-4368-B43B-562C914FA7E9}" type="presOf" srcId="{3D578F43-43FF-4D19-B740-F6A581E0C8BE}" destId="{33546F62-5B4D-463E-A629-8D7CB5443E0A}" srcOrd="0" destOrd="0" presId="urn:microsoft.com/office/officeart/2008/layout/VerticalAccentList"/>
    <dgm:cxn modelId="{E77E87CF-2F10-4E3D-88D1-2C95515198CD}" type="presOf" srcId="{C1E66B2B-0469-4ADF-B8EE-9B52D1FC1C7A}" destId="{D62BA736-8055-48B7-9AEE-1C38EEFD8D99}" srcOrd="0" destOrd="0" presId="urn:microsoft.com/office/officeart/2008/layout/VerticalAccentList"/>
    <dgm:cxn modelId="{F2590FDB-36FD-4B30-A03C-DCC54BCC9161}" type="presOf" srcId="{E5B1F756-9FCC-4BB4-BECC-34CE4005FF03}" destId="{8BC7CC22-1276-4B72-AF5D-7863C6152902}" srcOrd="0" destOrd="0" presId="urn:microsoft.com/office/officeart/2008/layout/VerticalAccentList"/>
    <dgm:cxn modelId="{C67CDB29-7F0B-486E-A71A-B08FF007E4CC}" type="presParOf" srcId="{D62BA736-8055-48B7-9AEE-1C38EEFD8D99}" destId="{5E6BBCDD-99C4-43A8-BA64-A56493F3455D}" srcOrd="0" destOrd="0" presId="urn:microsoft.com/office/officeart/2008/layout/VerticalAccentList"/>
    <dgm:cxn modelId="{73656715-FD4C-4FEE-AF90-E51BC538017C}" type="presParOf" srcId="{5E6BBCDD-99C4-43A8-BA64-A56493F3455D}" destId="{537C5C5C-27BB-4312-8A19-25E7DD9F1A62}" srcOrd="0" destOrd="0" presId="urn:microsoft.com/office/officeart/2008/layout/VerticalAccentList"/>
    <dgm:cxn modelId="{524B3E9C-8F6B-4244-832A-E8EDF95C3EA0}" type="presParOf" srcId="{D62BA736-8055-48B7-9AEE-1C38EEFD8D99}" destId="{E9AFA4A7-88B6-4239-9A6B-0B1261BA78A2}" srcOrd="1" destOrd="0" presId="urn:microsoft.com/office/officeart/2008/layout/VerticalAccentList"/>
    <dgm:cxn modelId="{7A18BCDE-8756-48CE-B2F6-9BE38718A76A}" type="presParOf" srcId="{E9AFA4A7-88B6-4239-9A6B-0B1261BA78A2}" destId="{85CEC161-112B-4CD9-BE2D-B800BE6F9038}" srcOrd="0" destOrd="0" presId="urn:microsoft.com/office/officeart/2008/layout/VerticalAccentList"/>
    <dgm:cxn modelId="{4F6573DA-0C8C-4CA6-9E05-4AF10CF2829F}" type="presParOf" srcId="{E9AFA4A7-88B6-4239-9A6B-0B1261BA78A2}" destId="{4E4C55E2-1E3C-4A39-8B1E-B93E9CCFB6E4}" srcOrd="1" destOrd="0" presId="urn:microsoft.com/office/officeart/2008/layout/VerticalAccentList"/>
    <dgm:cxn modelId="{4F6A47C5-2A52-40ED-95E6-272FB5834993}" type="presParOf" srcId="{E9AFA4A7-88B6-4239-9A6B-0B1261BA78A2}" destId="{1DC0FA92-24F1-416E-BEC8-2F209C65A5BB}" srcOrd="2" destOrd="0" presId="urn:microsoft.com/office/officeart/2008/layout/VerticalAccentList"/>
    <dgm:cxn modelId="{C869280D-681D-4640-8AF6-4CAAE6BF179F}" type="presParOf" srcId="{E9AFA4A7-88B6-4239-9A6B-0B1261BA78A2}" destId="{E8824CA5-4241-4D0C-94FE-2C33A7BAFD19}" srcOrd="3" destOrd="0" presId="urn:microsoft.com/office/officeart/2008/layout/VerticalAccentList"/>
    <dgm:cxn modelId="{7DDFA533-244D-4197-99B8-5CA7EF2C4D04}" type="presParOf" srcId="{E9AFA4A7-88B6-4239-9A6B-0B1261BA78A2}" destId="{3F5D18AE-98F0-4802-A2C0-CAC4475A9A66}" srcOrd="4" destOrd="0" presId="urn:microsoft.com/office/officeart/2008/layout/VerticalAccentList"/>
    <dgm:cxn modelId="{CA63E9D1-A3F3-49CE-A007-A74F6D0E71CC}" type="presParOf" srcId="{E9AFA4A7-88B6-4239-9A6B-0B1261BA78A2}" destId="{87A0C9B4-2717-4739-A556-BE89D380298C}" srcOrd="5" destOrd="0" presId="urn:microsoft.com/office/officeart/2008/layout/VerticalAccentList"/>
    <dgm:cxn modelId="{69E8596E-F5A9-4F71-ACA8-62F1FDE5A6D0}" type="presParOf" srcId="{E9AFA4A7-88B6-4239-9A6B-0B1261BA78A2}" destId="{48C04F5B-F05F-4623-8534-324141AD2F23}" srcOrd="6" destOrd="0" presId="urn:microsoft.com/office/officeart/2008/layout/VerticalAccentList"/>
    <dgm:cxn modelId="{B2B850E5-68BC-4EC0-AFE0-A4B26E66FB1D}" type="presParOf" srcId="{E9AFA4A7-88B6-4239-9A6B-0B1261BA78A2}" destId="{8BC7CC22-1276-4B72-AF5D-7863C6152902}" srcOrd="7" destOrd="0" presId="urn:microsoft.com/office/officeart/2008/layout/VerticalAccentList"/>
    <dgm:cxn modelId="{2215F624-172A-45D1-94EA-40208BEF5007}" type="presParOf" srcId="{D62BA736-8055-48B7-9AEE-1C38EEFD8D99}" destId="{71586CC5-07FF-4CD1-BFA9-37F5D0DCAF05}" srcOrd="2" destOrd="0" presId="urn:microsoft.com/office/officeart/2008/layout/VerticalAccentList"/>
    <dgm:cxn modelId="{232E4CBF-3F63-4E92-A8D7-4096813E4D4D}" type="presParOf" srcId="{D62BA736-8055-48B7-9AEE-1C38EEFD8D99}" destId="{33A5DACF-EB22-4DCB-B70B-4F565AFCF93E}" srcOrd="3" destOrd="0" presId="urn:microsoft.com/office/officeart/2008/layout/VerticalAccentList"/>
    <dgm:cxn modelId="{211A27CF-96DC-42C8-8E4F-2D819B1C3A7A}" type="presParOf" srcId="{33A5DACF-EB22-4DCB-B70B-4F565AFCF93E}" destId="{9722DE8D-AF8E-48CB-BCFE-4B949D8CFB9B}" srcOrd="0" destOrd="0" presId="urn:microsoft.com/office/officeart/2008/layout/VerticalAccentList"/>
    <dgm:cxn modelId="{CEB9F445-8D5D-46B1-B065-06066D47B63E}" type="presParOf" srcId="{D62BA736-8055-48B7-9AEE-1C38EEFD8D99}" destId="{15F95FC2-8F17-47C9-935E-3FE2182BA46F}" srcOrd="4" destOrd="0" presId="urn:microsoft.com/office/officeart/2008/layout/VerticalAccentList"/>
    <dgm:cxn modelId="{6FA2D4B6-3C10-4B67-8AD2-5CA7D065D38A}" type="presParOf" srcId="{15F95FC2-8F17-47C9-935E-3FE2182BA46F}" destId="{CCDC95B0-206D-4A5C-8336-4AB3EB6ED06C}" srcOrd="0" destOrd="0" presId="urn:microsoft.com/office/officeart/2008/layout/VerticalAccentList"/>
    <dgm:cxn modelId="{75610EA7-F748-4221-9961-952655DC9076}" type="presParOf" srcId="{15F95FC2-8F17-47C9-935E-3FE2182BA46F}" destId="{4C38F071-683F-44DE-A835-C50D11088D7D}" srcOrd="1" destOrd="0" presId="urn:microsoft.com/office/officeart/2008/layout/VerticalAccentList"/>
    <dgm:cxn modelId="{6642619B-5606-4B7A-B4E2-7D7D992A766B}" type="presParOf" srcId="{15F95FC2-8F17-47C9-935E-3FE2182BA46F}" destId="{5BBA42FF-F4B6-4FC2-86B6-EFC2F086D1BE}" srcOrd="2" destOrd="0" presId="urn:microsoft.com/office/officeart/2008/layout/VerticalAccentList"/>
    <dgm:cxn modelId="{DC21226B-67BB-4F9D-93D6-7BFEB74E8ED8}" type="presParOf" srcId="{15F95FC2-8F17-47C9-935E-3FE2182BA46F}" destId="{9543A743-7FF4-450B-8E6E-B4E1EF929D2B}" srcOrd="3" destOrd="0" presId="urn:microsoft.com/office/officeart/2008/layout/VerticalAccentList"/>
    <dgm:cxn modelId="{F8D37D6B-A513-4F3E-8688-6917C96C75FD}" type="presParOf" srcId="{15F95FC2-8F17-47C9-935E-3FE2182BA46F}" destId="{1759E5F4-204D-4A17-B0E7-445210005D14}" srcOrd="4" destOrd="0" presId="urn:microsoft.com/office/officeart/2008/layout/VerticalAccentList"/>
    <dgm:cxn modelId="{FFB34044-2919-4AD6-B58F-993AFD541FAA}" type="presParOf" srcId="{15F95FC2-8F17-47C9-935E-3FE2182BA46F}" destId="{B0D2D155-8B61-4099-9F77-1278418DC8EB}" srcOrd="5" destOrd="0" presId="urn:microsoft.com/office/officeart/2008/layout/VerticalAccentList"/>
    <dgm:cxn modelId="{E2735A5E-6FD6-4826-A03A-1F73FDC43DA9}" type="presParOf" srcId="{15F95FC2-8F17-47C9-935E-3FE2182BA46F}" destId="{C9BACA11-FBD8-4580-BC14-313A0075ECE0}" srcOrd="6" destOrd="0" presId="urn:microsoft.com/office/officeart/2008/layout/VerticalAccentList"/>
    <dgm:cxn modelId="{A035413C-3DC7-40BD-873A-067ABD3C79E1}" type="presParOf" srcId="{15F95FC2-8F17-47C9-935E-3FE2182BA46F}" destId="{538DE373-4C16-43BA-8630-85A0426EFAB9}" srcOrd="7" destOrd="0" presId="urn:microsoft.com/office/officeart/2008/layout/VerticalAccentList"/>
    <dgm:cxn modelId="{090105D1-5E58-4700-B88C-A56FEA41379B}" type="presParOf" srcId="{D62BA736-8055-48B7-9AEE-1C38EEFD8D99}" destId="{C7E779AA-0437-4DDA-B6BD-BD62CC3CC875}" srcOrd="5" destOrd="0" presId="urn:microsoft.com/office/officeart/2008/layout/VerticalAccentList"/>
    <dgm:cxn modelId="{54A5A162-CC62-4873-9752-65ACE733B967}" type="presParOf" srcId="{D62BA736-8055-48B7-9AEE-1C38EEFD8D99}" destId="{EFE30786-5A23-4723-A46F-F9B3E0287054}" srcOrd="6" destOrd="0" presId="urn:microsoft.com/office/officeart/2008/layout/VerticalAccentList"/>
    <dgm:cxn modelId="{F8F42F8E-0EAF-4BD5-8761-C27AA6B97521}" type="presParOf" srcId="{EFE30786-5A23-4723-A46F-F9B3E0287054}" destId="{33546F62-5B4D-463E-A629-8D7CB5443E0A}" srcOrd="0" destOrd="0" presId="urn:microsoft.com/office/officeart/2008/layout/VerticalAccentList"/>
    <dgm:cxn modelId="{63FF4DA8-D99C-4C2F-800F-0FDCFDECE239}" type="presParOf" srcId="{D62BA736-8055-48B7-9AEE-1C38EEFD8D99}" destId="{0A71C340-640E-4052-856F-42BD7A95EF1A}" srcOrd="7" destOrd="0" presId="urn:microsoft.com/office/officeart/2008/layout/VerticalAccentList"/>
    <dgm:cxn modelId="{9AF80497-0704-4608-B91E-EE7CB2F46FA5}" type="presParOf" srcId="{0A71C340-640E-4052-856F-42BD7A95EF1A}" destId="{0429CF0C-436E-4B08-9AAE-0B6DC525767F}" srcOrd="0" destOrd="0" presId="urn:microsoft.com/office/officeart/2008/layout/VerticalAccentList"/>
    <dgm:cxn modelId="{D02AE98F-84CA-4152-8E51-30A399CD59EF}" type="presParOf" srcId="{0A71C340-640E-4052-856F-42BD7A95EF1A}" destId="{E146A7FC-A51E-4B6C-86BD-5A26735B215D}" srcOrd="1" destOrd="0" presId="urn:microsoft.com/office/officeart/2008/layout/VerticalAccentList"/>
    <dgm:cxn modelId="{7188A9C3-CC0C-424F-9F1A-A033A0F669CC}" type="presParOf" srcId="{0A71C340-640E-4052-856F-42BD7A95EF1A}" destId="{E8101A80-B9DF-4179-B688-E50E5B58A390}" srcOrd="2" destOrd="0" presId="urn:microsoft.com/office/officeart/2008/layout/VerticalAccentList"/>
    <dgm:cxn modelId="{D62DDCBF-A4B9-44A1-94ED-0DE83EA3B576}" type="presParOf" srcId="{0A71C340-640E-4052-856F-42BD7A95EF1A}" destId="{EEA59DE8-62E1-4EFF-BC01-ED85D5DB50DC}" srcOrd="3" destOrd="0" presId="urn:microsoft.com/office/officeart/2008/layout/VerticalAccentList"/>
    <dgm:cxn modelId="{916018BF-53D0-4E3F-A065-0A76277C63A9}" type="presParOf" srcId="{0A71C340-640E-4052-856F-42BD7A95EF1A}" destId="{81197D27-422E-4928-AC01-1C9A400C1613}" srcOrd="4" destOrd="0" presId="urn:microsoft.com/office/officeart/2008/layout/VerticalAccentList"/>
    <dgm:cxn modelId="{FBE0817E-3B1A-41C0-AB75-68CBE4694DA4}" type="presParOf" srcId="{0A71C340-640E-4052-856F-42BD7A95EF1A}" destId="{5C0977BD-C1B3-464B-A9FB-0F547B90C9A4}" srcOrd="5" destOrd="0" presId="urn:microsoft.com/office/officeart/2008/layout/VerticalAccentList"/>
    <dgm:cxn modelId="{C12FC0A0-C27D-4D37-97C9-671E384331FB}" type="presParOf" srcId="{0A71C340-640E-4052-856F-42BD7A95EF1A}" destId="{704ED82B-3A30-4462-BB06-88779C06DE10}" srcOrd="6" destOrd="0" presId="urn:microsoft.com/office/officeart/2008/layout/VerticalAccentList"/>
    <dgm:cxn modelId="{81AF7AB0-1E8D-4D3A-ACDB-9E0609BFB0E6}" type="presParOf" srcId="{0A71C340-640E-4052-856F-42BD7A95EF1A}" destId="{D91ADDC0-7DD6-40BD-A435-6119E05C0184}" srcOrd="7" destOrd="0" presId="urn:microsoft.com/office/officeart/2008/layout/VerticalAccentList"/>
    <dgm:cxn modelId="{CE40FD3F-8CCE-4986-BE57-3317D641DA76}" type="presParOf" srcId="{D62BA736-8055-48B7-9AEE-1C38EEFD8D99}" destId="{F92F676B-245D-47A4-A272-41C44CA8F3D8}" srcOrd="8" destOrd="0" presId="urn:microsoft.com/office/officeart/2008/layout/VerticalAccentList"/>
    <dgm:cxn modelId="{FF95763D-23D2-4033-9FFB-2EB8F482177E}" type="presParOf" srcId="{D62BA736-8055-48B7-9AEE-1C38EEFD8D99}" destId="{4A7AF770-CE21-4761-BBA7-2EB1F597C5B3}" srcOrd="9" destOrd="0" presId="urn:microsoft.com/office/officeart/2008/layout/VerticalAccentList"/>
    <dgm:cxn modelId="{9F1A9199-CC1B-49E4-962D-AED212FF6321}" type="presParOf" srcId="{4A7AF770-CE21-4761-BBA7-2EB1F597C5B3}" destId="{F4F5E702-F8AF-4476-A9BE-16E6B315C8D3}" srcOrd="0" destOrd="0" presId="urn:microsoft.com/office/officeart/2008/layout/VerticalAccentList"/>
    <dgm:cxn modelId="{AA6861D3-1AF6-453B-818B-679C01191FB9}" type="presParOf" srcId="{D62BA736-8055-48B7-9AEE-1C38EEFD8D99}" destId="{044FBE1B-4042-4B74-A295-BE8751F9C6AF}" srcOrd="10" destOrd="0" presId="urn:microsoft.com/office/officeart/2008/layout/VerticalAccentList"/>
    <dgm:cxn modelId="{644B0526-329B-4D97-B741-632F0201C9DE}" type="presParOf" srcId="{044FBE1B-4042-4B74-A295-BE8751F9C6AF}" destId="{847370B5-C8A8-4175-BFBC-900745DC9F55}" srcOrd="0" destOrd="0" presId="urn:microsoft.com/office/officeart/2008/layout/VerticalAccentList"/>
    <dgm:cxn modelId="{C348B428-0291-4DBC-A2E4-4991CBF50F4A}" type="presParOf" srcId="{044FBE1B-4042-4B74-A295-BE8751F9C6AF}" destId="{BB4FF437-077E-435A-B4EB-74479F49352A}" srcOrd="1" destOrd="0" presId="urn:microsoft.com/office/officeart/2008/layout/VerticalAccentList"/>
    <dgm:cxn modelId="{32B63A5C-B682-41C4-A18C-8BBA05B2E263}" type="presParOf" srcId="{044FBE1B-4042-4B74-A295-BE8751F9C6AF}" destId="{91506A7C-0125-4D40-8134-3F5BCEF44072}" srcOrd="2" destOrd="0" presId="urn:microsoft.com/office/officeart/2008/layout/VerticalAccentList"/>
    <dgm:cxn modelId="{9BB87C14-25A0-4C5D-86CA-9893731BADE2}" type="presParOf" srcId="{044FBE1B-4042-4B74-A295-BE8751F9C6AF}" destId="{459EAB88-F255-4BDE-AA3F-10155F959255}" srcOrd="3" destOrd="0" presId="urn:microsoft.com/office/officeart/2008/layout/VerticalAccentList"/>
    <dgm:cxn modelId="{18A62DB4-38E5-43C5-AEF7-4548AC687BB1}" type="presParOf" srcId="{044FBE1B-4042-4B74-A295-BE8751F9C6AF}" destId="{5FAEC293-28B9-4F39-BB7E-A69C5BACE444}" srcOrd="4" destOrd="0" presId="urn:microsoft.com/office/officeart/2008/layout/VerticalAccentList"/>
    <dgm:cxn modelId="{8F885C4C-F5EB-4898-A86B-005F045AF6BF}" type="presParOf" srcId="{044FBE1B-4042-4B74-A295-BE8751F9C6AF}" destId="{8EADE5D5-3BD7-4189-BCB0-C41B7B458231}" srcOrd="5" destOrd="0" presId="urn:microsoft.com/office/officeart/2008/layout/VerticalAccentList"/>
    <dgm:cxn modelId="{E09EE290-E70E-4C1B-8D3B-82769728844C}" type="presParOf" srcId="{044FBE1B-4042-4B74-A295-BE8751F9C6AF}" destId="{2A0170BA-0FE0-470F-9347-114A5FDA8CED}" srcOrd="6" destOrd="0" presId="urn:microsoft.com/office/officeart/2008/layout/VerticalAccentList"/>
    <dgm:cxn modelId="{A1F10944-6D38-4B95-9FE7-60EF65C2ABA7}" type="presParOf" srcId="{044FBE1B-4042-4B74-A295-BE8751F9C6AF}" destId="{D9A8A92A-21B6-4EEF-9E0D-938E2818B0AB}"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04A716-B106-4C88-ADD4-4F101E22C607}"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D464049D-740D-4FE9-A0DA-CD61A1FF4485}">
      <dgm:prSet phldrT="[Text]" custT="1"/>
      <dgm:spPr/>
      <dgm:t>
        <a:bodyPr/>
        <a:lstStyle/>
        <a:p>
          <a:r>
            <a:rPr lang="en-US" sz="2400" b="1" dirty="0"/>
            <a:t>Excuses</a:t>
          </a:r>
        </a:p>
      </dgm:t>
    </dgm:pt>
    <dgm:pt modelId="{65BA8B08-659D-4BAC-B22E-F5F901D2ACC5}" type="parTrans" cxnId="{42F420D9-9EFA-409C-B8F1-2645C5125F13}">
      <dgm:prSet/>
      <dgm:spPr/>
      <dgm:t>
        <a:bodyPr/>
        <a:lstStyle/>
        <a:p>
          <a:endParaRPr lang="en-US"/>
        </a:p>
      </dgm:t>
    </dgm:pt>
    <dgm:pt modelId="{F2D5CC77-6B85-4437-B8E8-164D1B8E9B2A}" type="sibTrans" cxnId="{42F420D9-9EFA-409C-B8F1-2645C5125F13}">
      <dgm:prSet/>
      <dgm:spPr/>
      <dgm:t>
        <a:bodyPr/>
        <a:lstStyle/>
        <a:p>
          <a:endParaRPr lang="en-US"/>
        </a:p>
      </dgm:t>
    </dgm:pt>
    <dgm:pt modelId="{34A06061-01B4-403F-A125-8B61A19991F0}">
      <dgm:prSet phldrT="[Text]"/>
      <dgm:spPr/>
      <dgm:t>
        <a:bodyPr/>
        <a:lstStyle/>
        <a:p>
          <a:r>
            <a:rPr lang="en-US" dirty="0"/>
            <a:t>Excuses are Easy; Results are forever!  Just Do IT!</a:t>
          </a:r>
        </a:p>
      </dgm:t>
    </dgm:pt>
    <dgm:pt modelId="{4F75BB07-08BB-4C88-AB27-1F8EF16977B5}" type="parTrans" cxnId="{B70CFBF6-C4EE-40C9-80BF-54C7C2B740FF}">
      <dgm:prSet/>
      <dgm:spPr/>
      <dgm:t>
        <a:bodyPr/>
        <a:lstStyle/>
        <a:p>
          <a:endParaRPr lang="en-US"/>
        </a:p>
      </dgm:t>
    </dgm:pt>
    <dgm:pt modelId="{FC2F4421-D308-4C90-AB15-289A490FD40D}" type="sibTrans" cxnId="{B70CFBF6-C4EE-40C9-80BF-54C7C2B740FF}">
      <dgm:prSet/>
      <dgm:spPr/>
      <dgm:t>
        <a:bodyPr/>
        <a:lstStyle/>
        <a:p>
          <a:endParaRPr lang="en-US"/>
        </a:p>
      </dgm:t>
    </dgm:pt>
    <dgm:pt modelId="{85DD6230-7E39-489F-B845-2144D2FB3186}">
      <dgm:prSet phldrT="[Text]" custT="1"/>
      <dgm:spPr/>
      <dgm:t>
        <a:bodyPr/>
        <a:lstStyle/>
        <a:p>
          <a:r>
            <a:rPr lang="en-US" sz="2400" b="1" dirty="0"/>
            <a:t>Value of time</a:t>
          </a:r>
        </a:p>
      </dgm:t>
    </dgm:pt>
    <dgm:pt modelId="{701D1AFB-7409-47FF-8709-D24C6398B7C4}" type="parTrans" cxnId="{B2967836-8081-46AF-8F57-490CE7BB49EA}">
      <dgm:prSet/>
      <dgm:spPr/>
      <dgm:t>
        <a:bodyPr/>
        <a:lstStyle/>
        <a:p>
          <a:endParaRPr lang="en-US"/>
        </a:p>
      </dgm:t>
    </dgm:pt>
    <dgm:pt modelId="{7887ADF7-4FC3-4229-9536-4DFE6261D93A}" type="sibTrans" cxnId="{B2967836-8081-46AF-8F57-490CE7BB49EA}">
      <dgm:prSet/>
      <dgm:spPr/>
      <dgm:t>
        <a:bodyPr/>
        <a:lstStyle/>
        <a:p>
          <a:endParaRPr lang="en-US"/>
        </a:p>
      </dgm:t>
    </dgm:pt>
    <dgm:pt modelId="{ED9BD02F-E339-4090-B585-3F3365AD045F}">
      <dgm:prSet phldrT="[Text]" custT="1"/>
      <dgm:spPr/>
      <dgm:t>
        <a:bodyPr/>
        <a:lstStyle/>
        <a:p>
          <a:r>
            <a:rPr lang="en-US" sz="2400" b="1" dirty="0"/>
            <a:t>Dedicated Study time</a:t>
          </a:r>
        </a:p>
      </dgm:t>
    </dgm:pt>
    <dgm:pt modelId="{D6DB04DC-2F26-4921-A61C-6F43970C9150}" type="parTrans" cxnId="{008C2564-1A79-4534-A182-C2CDA5BAD772}">
      <dgm:prSet/>
      <dgm:spPr/>
      <dgm:t>
        <a:bodyPr/>
        <a:lstStyle/>
        <a:p>
          <a:endParaRPr lang="en-US"/>
        </a:p>
      </dgm:t>
    </dgm:pt>
    <dgm:pt modelId="{EADF7916-DAFB-44F1-844C-3E290729B7FE}" type="sibTrans" cxnId="{008C2564-1A79-4534-A182-C2CDA5BAD772}">
      <dgm:prSet/>
      <dgm:spPr/>
      <dgm:t>
        <a:bodyPr/>
        <a:lstStyle/>
        <a:p>
          <a:endParaRPr lang="en-US"/>
        </a:p>
      </dgm:t>
    </dgm:pt>
    <dgm:pt modelId="{B939D0C7-0BEE-48BD-B32F-DC4D3CDBB56C}">
      <dgm:prSet phldrT="[Text]"/>
      <dgm:spPr/>
      <dgm:t>
        <a:bodyPr/>
        <a:lstStyle/>
        <a:p>
          <a:r>
            <a:rPr lang="en-US" b="1" dirty="0"/>
            <a:t>30 mins Day/night Pick a time; make it happen!</a:t>
          </a:r>
        </a:p>
      </dgm:t>
    </dgm:pt>
    <dgm:pt modelId="{477E4187-86CD-4745-B7AF-64AE1BA72E9A}" type="parTrans" cxnId="{B545A095-E3F0-49DA-841A-8B9B2CE72CC5}">
      <dgm:prSet/>
      <dgm:spPr/>
      <dgm:t>
        <a:bodyPr/>
        <a:lstStyle/>
        <a:p>
          <a:endParaRPr lang="en-US"/>
        </a:p>
      </dgm:t>
    </dgm:pt>
    <dgm:pt modelId="{2EB33E5B-7515-4504-8EC4-E7CE57370B34}" type="sibTrans" cxnId="{B545A095-E3F0-49DA-841A-8B9B2CE72CC5}">
      <dgm:prSet/>
      <dgm:spPr/>
      <dgm:t>
        <a:bodyPr/>
        <a:lstStyle/>
        <a:p>
          <a:endParaRPr lang="en-US"/>
        </a:p>
      </dgm:t>
    </dgm:pt>
    <dgm:pt modelId="{B555DA5C-EE45-4E3B-ADE8-1C1E1A54C064}">
      <dgm:prSet phldrT="[Text]"/>
      <dgm:spPr/>
      <dgm:t>
        <a:bodyPr/>
        <a:lstStyle/>
        <a:p>
          <a:r>
            <a:rPr lang="en-US" b="1" dirty="0"/>
            <a:t>What is your time worth?  When you are sitting in front of the tube, that is what it is costing you</a:t>
          </a:r>
        </a:p>
      </dgm:t>
    </dgm:pt>
    <dgm:pt modelId="{3429BBDB-B226-4D65-8AA8-1CD1B7B3AD68}" type="parTrans" cxnId="{67195F65-91A8-4BE3-8B17-75C326A877B4}">
      <dgm:prSet/>
      <dgm:spPr/>
      <dgm:t>
        <a:bodyPr/>
        <a:lstStyle/>
        <a:p>
          <a:endParaRPr lang="en-US"/>
        </a:p>
      </dgm:t>
    </dgm:pt>
    <dgm:pt modelId="{233C0419-6636-436A-A650-4B3A1BB2A6C4}" type="sibTrans" cxnId="{67195F65-91A8-4BE3-8B17-75C326A877B4}">
      <dgm:prSet/>
      <dgm:spPr/>
      <dgm:t>
        <a:bodyPr/>
        <a:lstStyle/>
        <a:p>
          <a:endParaRPr lang="en-US"/>
        </a:p>
      </dgm:t>
    </dgm:pt>
    <dgm:pt modelId="{2722BBAF-380A-4430-BC0C-E409E2C88A23}">
      <dgm:prSet phldrT="[Text]"/>
      <dgm:spPr/>
      <dgm:t>
        <a:bodyPr/>
        <a:lstStyle/>
        <a:p>
          <a:r>
            <a:rPr lang="en-US" b="1"/>
            <a:t>Read Faster</a:t>
          </a:r>
          <a:endParaRPr lang="en-US" b="1" dirty="0"/>
        </a:p>
      </dgm:t>
    </dgm:pt>
    <dgm:pt modelId="{0C068086-B08E-4D44-BEBD-128079E31591}" type="parTrans" cxnId="{A5D8C496-2A1E-493D-A479-42F3258A95C4}">
      <dgm:prSet/>
      <dgm:spPr/>
      <dgm:t>
        <a:bodyPr/>
        <a:lstStyle/>
        <a:p>
          <a:endParaRPr lang="en-US"/>
        </a:p>
      </dgm:t>
    </dgm:pt>
    <dgm:pt modelId="{1F95F32B-D648-4AB3-9248-3B8AB7558C98}" type="sibTrans" cxnId="{A5D8C496-2A1E-493D-A479-42F3258A95C4}">
      <dgm:prSet/>
      <dgm:spPr/>
      <dgm:t>
        <a:bodyPr/>
        <a:lstStyle/>
        <a:p>
          <a:endParaRPr lang="en-US"/>
        </a:p>
      </dgm:t>
    </dgm:pt>
    <dgm:pt modelId="{F6C9BE19-E4F1-4587-947D-37865E1EABE2}">
      <dgm:prSet phldrT="[Text]"/>
      <dgm:spPr/>
      <dgm:t>
        <a:bodyPr/>
        <a:lstStyle/>
        <a:p>
          <a:r>
            <a:rPr lang="en-US" dirty="0"/>
            <a:t>DO NOT GO BACK! </a:t>
          </a:r>
          <a:endParaRPr lang="en-US" b="1" dirty="0"/>
        </a:p>
      </dgm:t>
    </dgm:pt>
    <dgm:pt modelId="{D438B056-811E-4383-A12F-1CDF0D7D05D6}" type="parTrans" cxnId="{EB5BCAFC-F384-4B74-A6F4-B0AC8D76FE6B}">
      <dgm:prSet/>
      <dgm:spPr/>
      <dgm:t>
        <a:bodyPr/>
        <a:lstStyle/>
        <a:p>
          <a:endParaRPr lang="en-US"/>
        </a:p>
      </dgm:t>
    </dgm:pt>
    <dgm:pt modelId="{83BC3477-5D94-418D-A0BE-BC7A8703FC81}" type="sibTrans" cxnId="{EB5BCAFC-F384-4B74-A6F4-B0AC8D76FE6B}">
      <dgm:prSet/>
      <dgm:spPr/>
      <dgm:t>
        <a:bodyPr/>
        <a:lstStyle/>
        <a:p>
          <a:endParaRPr lang="en-US"/>
        </a:p>
      </dgm:t>
    </dgm:pt>
    <dgm:pt modelId="{518FBBB2-AD67-4961-885F-2BE8DAAE08AF}">
      <dgm:prSet phldrT="[Text]"/>
      <dgm:spPr/>
      <dgm:t>
        <a:bodyPr/>
        <a:lstStyle/>
        <a:p>
          <a:r>
            <a:rPr lang="en-US" b="1" dirty="0"/>
            <a:t>Use your finger, keep it moving make eyes follow</a:t>
          </a:r>
        </a:p>
      </dgm:t>
    </dgm:pt>
    <dgm:pt modelId="{05F630A5-59AC-4AD2-A8E7-63F37EAA9CB0}" type="parTrans" cxnId="{D2B1067B-A8F7-4A16-A7EC-4CA90141453B}">
      <dgm:prSet/>
      <dgm:spPr/>
      <dgm:t>
        <a:bodyPr/>
        <a:lstStyle/>
        <a:p>
          <a:endParaRPr lang="en-US"/>
        </a:p>
      </dgm:t>
    </dgm:pt>
    <dgm:pt modelId="{FBAF0E1F-6254-45CD-B6BF-57E524ED0752}" type="sibTrans" cxnId="{D2B1067B-A8F7-4A16-A7EC-4CA90141453B}">
      <dgm:prSet/>
      <dgm:spPr/>
      <dgm:t>
        <a:bodyPr/>
        <a:lstStyle/>
        <a:p>
          <a:endParaRPr lang="en-US"/>
        </a:p>
      </dgm:t>
    </dgm:pt>
    <dgm:pt modelId="{CC29E4EB-DEC7-4A77-B8FD-8661E7B639E7}" type="pres">
      <dgm:prSet presAssocID="{3E04A716-B106-4C88-ADD4-4F101E22C607}" presName="Name0" presStyleCnt="0">
        <dgm:presLayoutVars>
          <dgm:chMax/>
          <dgm:chPref/>
          <dgm:dir/>
        </dgm:presLayoutVars>
      </dgm:prSet>
      <dgm:spPr/>
    </dgm:pt>
    <dgm:pt modelId="{D6E2E65C-39E0-4F77-A052-4ADB6257BC6A}" type="pres">
      <dgm:prSet presAssocID="{D464049D-740D-4FE9-A0DA-CD61A1FF4485}" presName="parenttextcomposite" presStyleCnt="0"/>
      <dgm:spPr/>
    </dgm:pt>
    <dgm:pt modelId="{4717A083-A6A1-4BE6-BB7C-9DF3EBC3E37E}" type="pres">
      <dgm:prSet presAssocID="{D464049D-740D-4FE9-A0DA-CD61A1FF4485}" presName="parenttext" presStyleLbl="revTx" presStyleIdx="0" presStyleCnt="4">
        <dgm:presLayoutVars>
          <dgm:chMax/>
          <dgm:chPref val="2"/>
          <dgm:bulletEnabled val="1"/>
        </dgm:presLayoutVars>
      </dgm:prSet>
      <dgm:spPr/>
    </dgm:pt>
    <dgm:pt modelId="{0B66EACE-F5F7-46DF-BF62-0FE7794689BC}" type="pres">
      <dgm:prSet presAssocID="{D464049D-740D-4FE9-A0DA-CD61A1FF4485}" presName="composite" presStyleCnt="0"/>
      <dgm:spPr/>
    </dgm:pt>
    <dgm:pt modelId="{51367107-8700-4A1B-B57E-EAECFB877859}" type="pres">
      <dgm:prSet presAssocID="{D464049D-740D-4FE9-A0DA-CD61A1FF4485}" presName="chevron1" presStyleLbl="alignNode1" presStyleIdx="0" presStyleCnt="28"/>
      <dgm:spPr/>
    </dgm:pt>
    <dgm:pt modelId="{EE0AB3AA-D3AB-48E1-9321-A3137B8D322E}" type="pres">
      <dgm:prSet presAssocID="{D464049D-740D-4FE9-A0DA-CD61A1FF4485}" presName="chevron2" presStyleLbl="alignNode1" presStyleIdx="1" presStyleCnt="28"/>
      <dgm:spPr/>
    </dgm:pt>
    <dgm:pt modelId="{9329C696-5B71-4928-A272-8948028E97E5}" type="pres">
      <dgm:prSet presAssocID="{D464049D-740D-4FE9-A0DA-CD61A1FF4485}" presName="chevron3" presStyleLbl="alignNode1" presStyleIdx="2" presStyleCnt="28"/>
      <dgm:spPr/>
    </dgm:pt>
    <dgm:pt modelId="{38B69B3D-B02E-4121-82C7-F0C86715384C}" type="pres">
      <dgm:prSet presAssocID="{D464049D-740D-4FE9-A0DA-CD61A1FF4485}" presName="chevron4" presStyleLbl="alignNode1" presStyleIdx="3" presStyleCnt="28"/>
      <dgm:spPr/>
    </dgm:pt>
    <dgm:pt modelId="{F924661F-8EEB-4E1B-A452-D985D6D04D0A}" type="pres">
      <dgm:prSet presAssocID="{D464049D-740D-4FE9-A0DA-CD61A1FF4485}" presName="chevron5" presStyleLbl="alignNode1" presStyleIdx="4" presStyleCnt="28"/>
      <dgm:spPr/>
    </dgm:pt>
    <dgm:pt modelId="{C98C52F9-726D-4807-ABED-4E29C1B934C9}" type="pres">
      <dgm:prSet presAssocID="{D464049D-740D-4FE9-A0DA-CD61A1FF4485}" presName="chevron6" presStyleLbl="alignNode1" presStyleIdx="5" presStyleCnt="28"/>
      <dgm:spPr/>
    </dgm:pt>
    <dgm:pt modelId="{B9A8AC12-3C04-42B5-B797-2F1380D76C01}" type="pres">
      <dgm:prSet presAssocID="{D464049D-740D-4FE9-A0DA-CD61A1FF4485}" presName="chevron7" presStyleLbl="alignNode1" presStyleIdx="6" presStyleCnt="28"/>
      <dgm:spPr/>
    </dgm:pt>
    <dgm:pt modelId="{A3321F54-D695-48CF-9C80-8D8D97947C77}" type="pres">
      <dgm:prSet presAssocID="{D464049D-740D-4FE9-A0DA-CD61A1FF4485}" presName="childtext" presStyleLbl="solidFgAcc1" presStyleIdx="0" presStyleCnt="4">
        <dgm:presLayoutVars>
          <dgm:chMax/>
          <dgm:chPref val="0"/>
          <dgm:bulletEnabled val="1"/>
        </dgm:presLayoutVars>
      </dgm:prSet>
      <dgm:spPr/>
    </dgm:pt>
    <dgm:pt modelId="{E1950DB5-E116-45D3-A3B0-64971B3371F0}" type="pres">
      <dgm:prSet presAssocID="{F2D5CC77-6B85-4437-B8E8-164D1B8E9B2A}" presName="sibTrans" presStyleCnt="0"/>
      <dgm:spPr/>
    </dgm:pt>
    <dgm:pt modelId="{6E714EE3-2865-4730-B93F-9B4A020450AA}" type="pres">
      <dgm:prSet presAssocID="{85DD6230-7E39-489F-B845-2144D2FB3186}" presName="parenttextcomposite" presStyleCnt="0"/>
      <dgm:spPr/>
    </dgm:pt>
    <dgm:pt modelId="{E161D1FB-428E-4E87-809F-28ECDBB8395D}" type="pres">
      <dgm:prSet presAssocID="{85DD6230-7E39-489F-B845-2144D2FB3186}" presName="parenttext" presStyleLbl="revTx" presStyleIdx="1" presStyleCnt="4">
        <dgm:presLayoutVars>
          <dgm:chMax/>
          <dgm:chPref val="2"/>
          <dgm:bulletEnabled val="1"/>
        </dgm:presLayoutVars>
      </dgm:prSet>
      <dgm:spPr/>
    </dgm:pt>
    <dgm:pt modelId="{B9C14B77-D54E-44C7-A4AF-30BF7D561880}" type="pres">
      <dgm:prSet presAssocID="{85DD6230-7E39-489F-B845-2144D2FB3186}" presName="composite" presStyleCnt="0"/>
      <dgm:spPr/>
    </dgm:pt>
    <dgm:pt modelId="{3A2A1305-7A52-4FD4-9F5E-897035FC881F}" type="pres">
      <dgm:prSet presAssocID="{85DD6230-7E39-489F-B845-2144D2FB3186}" presName="chevron1" presStyleLbl="alignNode1" presStyleIdx="7" presStyleCnt="28"/>
      <dgm:spPr/>
    </dgm:pt>
    <dgm:pt modelId="{70D65ECC-FE53-4123-A18B-84F76B12E4C0}" type="pres">
      <dgm:prSet presAssocID="{85DD6230-7E39-489F-B845-2144D2FB3186}" presName="chevron2" presStyleLbl="alignNode1" presStyleIdx="8" presStyleCnt="28"/>
      <dgm:spPr/>
    </dgm:pt>
    <dgm:pt modelId="{1C848B6A-2F2F-44B0-A09C-1E5B13D04672}" type="pres">
      <dgm:prSet presAssocID="{85DD6230-7E39-489F-B845-2144D2FB3186}" presName="chevron3" presStyleLbl="alignNode1" presStyleIdx="9" presStyleCnt="28"/>
      <dgm:spPr/>
    </dgm:pt>
    <dgm:pt modelId="{6E5BAEEB-E1CF-40E4-9ED1-39B760C87CA8}" type="pres">
      <dgm:prSet presAssocID="{85DD6230-7E39-489F-B845-2144D2FB3186}" presName="chevron4" presStyleLbl="alignNode1" presStyleIdx="10" presStyleCnt="28"/>
      <dgm:spPr/>
    </dgm:pt>
    <dgm:pt modelId="{AF33DC73-B11F-4ACE-BFF3-2270EBF01C95}" type="pres">
      <dgm:prSet presAssocID="{85DD6230-7E39-489F-B845-2144D2FB3186}" presName="chevron5" presStyleLbl="alignNode1" presStyleIdx="11" presStyleCnt="28"/>
      <dgm:spPr/>
    </dgm:pt>
    <dgm:pt modelId="{8BEE9EF1-0C1A-4B48-B826-DB65676D1DFD}" type="pres">
      <dgm:prSet presAssocID="{85DD6230-7E39-489F-B845-2144D2FB3186}" presName="chevron6" presStyleLbl="alignNode1" presStyleIdx="12" presStyleCnt="28"/>
      <dgm:spPr/>
    </dgm:pt>
    <dgm:pt modelId="{15DBB07C-1792-42CF-BF62-030823DEF5D2}" type="pres">
      <dgm:prSet presAssocID="{85DD6230-7E39-489F-B845-2144D2FB3186}" presName="chevron7" presStyleLbl="alignNode1" presStyleIdx="13" presStyleCnt="28"/>
      <dgm:spPr/>
    </dgm:pt>
    <dgm:pt modelId="{9E60AD78-2486-4FA6-A6D4-F802030DC906}" type="pres">
      <dgm:prSet presAssocID="{85DD6230-7E39-489F-B845-2144D2FB3186}" presName="childtext" presStyleLbl="solidFgAcc1" presStyleIdx="1" presStyleCnt="4">
        <dgm:presLayoutVars>
          <dgm:chMax/>
          <dgm:chPref val="0"/>
          <dgm:bulletEnabled val="1"/>
        </dgm:presLayoutVars>
      </dgm:prSet>
      <dgm:spPr/>
    </dgm:pt>
    <dgm:pt modelId="{E41206EE-73A1-4D9A-A23B-07D47FA331C6}" type="pres">
      <dgm:prSet presAssocID="{7887ADF7-4FC3-4229-9536-4DFE6261D93A}" presName="sibTrans" presStyleCnt="0"/>
      <dgm:spPr/>
    </dgm:pt>
    <dgm:pt modelId="{D7C438E6-861C-4874-9CC6-5A207A42D000}" type="pres">
      <dgm:prSet presAssocID="{ED9BD02F-E339-4090-B585-3F3365AD045F}" presName="parenttextcomposite" presStyleCnt="0"/>
      <dgm:spPr/>
    </dgm:pt>
    <dgm:pt modelId="{4E668978-DD2E-4455-8F1B-460890CEDDD0}" type="pres">
      <dgm:prSet presAssocID="{ED9BD02F-E339-4090-B585-3F3365AD045F}" presName="parenttext" presStyleLbl="revTx" presStyleIdx="2" presStyleCnt="4">
        <dgm:presLayoutVars>
          <dgm:chMax/>
          <dgm:chPref val="2"/>
          <dgm:bulletEnabled val="1"/>
        </dgm:presLayoutVars>
      </dgm:prSet>
      <dgm:spPr/>
    </dgm:pt>
    <dgm:pt modelId="{EA75828D-67D5-4AB1-9A4C-BD61C172E318}" type="pres">
      <dgm:prSet presAssocID="{ED9BD02F-E339-4090-B585-3F3365AD045F}" presName="composite" presStyleCnt="0"/>
      <dgm:spPr/>
    </dgm:pt>
    <dgm:pt modelId="{1185CAAF-D23B-4B96-A044-FF5C28F24859}" type="pres">
      <dgm:prSet presAssocID="{ED9BD02F-E339-4090-B585-3F3365AD045F}" presName="chevron1" presStyleLbl="alignNode1" presStyleIdx="14" presStyleCnt="28"/>
      <dgm:spPr/>
    </dgm:pt>
    <dgm:pt modelId="{5F7A619F-E82B-4A9D-8E03-ADD7F3A04761}" type="pres">
      <dgm:prSet presAssocID="{ED9BD02F-E339-4090-B585-3F3365AD045F}" presName="chevron2" presStyleLbl="alignNode1" presStyleIdx="15" presStyleCnt="28"/>
      <dgm:spPr/>
    </dgm:pt>
    <dgm:pt modelId="{0551AF3A-90E8-4FF7-94B9-607493F493F5}" type="pres">
      <dgm:prSet presAssocID="{ED9BD02F-E339-4090-B585-3F3365AD045F}" presName="chevron3" presStyleLbl="alignNode1" presStyleIdx="16" presStyleCnt="28"/>
      <dgm:spPr/>
    </dgm:pt>
    <dgm:pt modelId="{A2E46F09-FFC4-403D-8EAB-C5598E735292}" type="pres">
      <dgm:prSet presAssocID="{ED9BD02F-E339-4090-B585-3F3365AD045F}" presName="chevron4" presStyleLbl="alignNode1" presStyleIdx="17" presStyleCnt="28"/>
      <dgm:spPr/>
    </dgm:pt>
    <dgm:pt modelId="{73CA0293-0467-42C1-98F1-C385719E54CD}" type="pres">
      <dgm:prSet presAssocID="{ED9BD02F-E339-4090-B585-3F3365AD045F}" presName="chevron5" presStyleLbl="alignNode1" presStyleIdx="18" presStyleCnt="28"/>
      <dgm:spPr/>
    </dgm:pt>
    <dgm:pt modelId="{E72F9714-3B2C-41F8-ABA2-2AD13481E570}" type="pres">
      <dgm:prSet presAssocID="{ED9BD02F-E339-4090-B585-3F3365AD045F}" presName="chevron6" presStyleLbl="alignNode1" presStyleIdx="19" presStyleCnt="28"/>
      <dgm:spPr/>
    </dgm:pt>
    <dgm:pt modelId="{00138509-142F-489D-97C1-413B3041444A}" type="pres">
      <dgm:prSet presAssocID="{ED9BD02F-E339-4090-B585-3F3365AD045F}" presName="chevron7" presStyleLbl="alignNode1" presStyleIdx="20" presStyleCnt="28"/>
      <dgm:spPr/>
    </dgm:pt>
    <dgm:pt modelId="{B8CEAD29-E03C-42DC-BC09-1B4E055CFC2D}" type="pres">
      <dgm:prSet presAssocID="{ED9BD02F-E339-4090-B585-3F3365AD045F}" presName="childtext" presStyleLbl="solidFgAcc1" presStyleIdx="2" presStyleCnt="4">
        <dgm:presLayoutVars>
          <dgm:chMax/>
          <dgm:chPref val="0"/>
          <dgm:bulletEnabled val="1"/>
        </dgm:presLayoutVars>
      </dgm:prSet>
      <dgm:spPr/>
    </dgm:pt>
    <dgm:pt modelId="{35476343-3214-4608-8015-5D6FE80F138D}" type="pres">
      <dgm:prSet presAssocID="{EADF7916-DAFB-44F1-844C-3E290729B7FE}" presName="sibTrans" presStyleCnt="0"/>
      <dgm:spPr/>
    </dgm:pt>
    <dgm:pt modelId="{6C109A5E-CE0F-4B40-BF07-54C0A1F9D89E}" type="pres">
      <dgm:prSet presAssocID="{2722BBAF-380A-4430-BC0C-E409E2C88A23}" presName="parenttextcomposite" presStyleCnt="0"/>
      <dgm:spPr/>
    </dgm:pt>
    <dgm:pt modelId="{C652C35B-E3D1-4411-B684-28295DBB62F3}" type="pres">
      <dgm:prSet presAssocID="{2722BBAF-380A-4430-BC0C-E409E2C88A23}" presName="parenttext" presStyleLbl="revTx" presStyleIdx="3" presStyleCnt="4">
        <dgm:presLayoutVars>
          <dgm:chMax/>
          <dgm:chPref val="2"/>
          <dgm:bulletEnabled val="1"/>
        </dgm:presLayoutVars>
      </dgm:prSet>
      <dgm:spPr/>
    </dgm:pt>
    <dgm:pt modelId="{5A19F029-E48F-4D4F-9B78-B15CFE65A504}" type="pres">
      <dgm:prSet presAssocID="{2722BBAF-380A-4430-BC0C-E409E2C88A23}" presName="composite" presStyleCnt="0"/>
      <dgm:spPr/>
    </dgm:pt>
    <dgm:pt modelId="{E6C1B811-16F7-40E6-A3C6-9BF9B07AD014}" type="pres">
      <dgm:prSet presAssocID="{2722BBAF-380A-4430-BC0C-E409E2C88A23}" presName="chevron1" presStyleLbl="alignNode1" presStyleIdx="21" presStyleCnt="28"/>
      <dgm:spPr/>
    </dgm:pt>
    <dgm:pt modelId="{47906D3E-1CF6-42BA-A2B7-544896BCA658}" type="pres">
      <dgm:prSet presAssocID="{2722BBAF-380A-4430-BC0C-E409E2C88A23}" presName="chevron2" presStyleLbl="alignNode1" presStyleIdx="22" presStyleCnt="28"/>
      <dgm:spPr/>
    </dgm:pt>
    <dgm:pt modelId="{36D45DDD-AB74-46CC-A22E-B43B6D6FFBFA}" type="pres">
      <dgm:prSet presAssocID="{2722BBAF-380A-4430-BC0C-E409E2C88A23}" presName="chevron3" presStyleLbl="alignNode1" presStyleIdx="23" presStyleCnt="28"/>
      <dgm:spPr/>
    </dgm:pt>
    <dgm:pt modelId="{DA800A51-EEF9-4A11-ACDE-BFB6B164518D}" type="pres">
      <dgm:prSet presAssocID="{2722BBAF-380A-4430-BC0C-E409E2C88A23}" presName="chevron4" presStyleLbl="alignNode1" presStyleIdx="24" presStyleCnt="28"/>
      <dgm:spPr/>
    </dgm:pt>
    <dgm:pt modelId="{8333698D-2C70-4EDE-9B51-FF2453F479AB}" type="pres">
      <dgm:prSet presAssocID="{2722BBAF-380A-4430-BC0C-E409E2C88A23}" presName="chevron5" presStyleLbl="alignNode1" presStyleIdx="25" presStyleCnt="28"/>
      <dgm:spPr/>
    </dgm:pt>
    <dgm:pt modelId="{D0DFE717-589A-4F64-8F5E-300331375BDC}" type="pres">
      <dgm:prSet presAssocID="{2722BBAF-380A-4430-BC0C-E409E2C88A23}" presName="chevron6" presStyleLbl="alignNode1" presStyleIdx="26" presStyleCnt="28"/>
      <dgm:spPr/>
    </dgm:pt>
    <dgm:pt modelId="{D0718D9C-F534-46FD-99D4-42B12B4D0CF8}" type="pres">
      <dgm:prSet presAssocID="{2722BBAF-380A-4430-BC0C-E409E2C88A23}" presName="chevron7" presStyleLbl="alignNode1" presStyleIdx="27" presStyleCnt="28"/>
      <dgm:spPr/>
    </dgm:pt>
    <dgm:pt modelId="{072D7890-8089-4415-8CDF-9540B6A09B9D}" type="pres">
      <dgm:prSet presAssocID="{2722BBAF-380A-4430-BC0C-E409E2C88A23}" presName="childtext" presStyleLbl="solidFgAcc1" presStyleIdx="3" presStyleCnt="4" custScaleY="80926">
        <dgm:presLayoutVars>
          <dgm:chMax/>
          <dgm:chPref val="0"/>
          <dgm:bulletEnabled val="1"/>
        </dgm:presLayoutVars>
      </dgm:prSet>
      <dgm:spPr/>
    </dgm:pt>
  </dgm:ptLst>
  <dgm:cxnLst>
    <dgm:cxn modelId="{593C7B13-59B8-4031-B441-4FCC4220DCC0}" type="presOf" srcId="{B555DA5C-EE45-4E3B-ADE8-1C1E1A54C064}" destId="{9E60AD78-2486-4FA6-A6D4-F802030DC906}" srcOrd="0" destOrd="0" presId="urn:microsoft.com/office/officeart/2008/layout/VerticalAccentList"/>
    <dgm:cxn modelId="{16CE2E2B-808A-46F0-B000-9EAAF4650BD8}" type="presOf" srcId="{34A06061-01B4-403F-A125-8B61A19991F0}" destId="{A3321F54-D695-48CF-9C80-8D8D97947C77}" srcOrd="0" destOrd="0" presId="urn:microsoft.com/office/officeart/2008/layout/VerticalAccentList"/>
    <dgm:cxn modelId="{B2967836-8081-46AF-8F57-490CE7BB49EA}" srcId="{3E04A716-B106-4C88-ADD4-4F101E22C607}" destId="{85DD6230-7E39-489F-B845-2144D2FB3186}" srcOrd="1" destOrd="0" parTransId="{701D1AFB-7409-47FF-8709-D24C6398B7C4}" sibTransId="{7887ADF7-4FC3-4229-9536-4DFE6261D93A}"/>
    <dgm:cxn modelId="{F701F63A-7CF0-4410-A3CE-65FA6F0FEFD4}" type="presOf" srcId="{85DD6230-7E39-489F-B845-2144D2FB3186}" destId="{E161D1FB-428E-4E87-809F-28ECDBB8395D}" srcOrd="0" destOrd="0" presId="urn:microsoft.com/office/officeart/2008/layout/VerticalAccentList"/>
    <dgm:cxn modelId="{6A1B4D3C-6B21-47A2-9915-A41F064C2223}" type="presOf" srcId="{F6C9BE19-E4F1-4587-947D-37865E1EABE2}" destId="{072D7890-8089-4415-8CDF-9540B6A09B9D}" srcOrd="0" destOrd="0" presId="urn:microsoft.com/office/officeart/2008/layout/VerticalAccentList"/>
    <dgm:cxn modelId="{5F24553D-A5E2-47C1-A690-B706DF2F4E4F}" type="presOf" srcId="{518FBBB2-AD67-4961-885F-2BE8DAAE08AF}" destId="{072D7890-8089-4415-8CDF-9540B6A09B9D}" srcOrd="0" destOrd="1" presId="urn:microsoft.com/office/officeart/2008/layout/VerticalAccentList"/>
    <dgm:cxn modelId="{008C2564-1A79-4534-A182-C2CDA5BAD772}" srcId="{3E04A716-B106-4C88-ADD4-4F101E22C607}" destId="{ED9BD02F-E339-4090-B585-3F3365AD045F}" srcOrd="2" destOrd="0" parTransId="{D6DB04DC-2F26-4921-A61C-6F43970C9150}" sibTransId="{EADF7916-DAFB-44F1-844C-3E290729B7FE}"/>
    <dgm:cxn modelId="{67195F65-91A8-4BE3-8B17-75C326A877B4}" srcId="{85DD6230-7E39-489F-B845-2144D2FB3186}" destId="{B555DA5C-EE45-4E3B-ADE8-1C1E1A54C064}" srcOrd="0" destOrd="0" parTransId="{3429BBDB-B226-4D65-8AA8-1CD1B7B3AD68}" sibTransId="{233C0419-6636-436A-A650-4B3A1BB2A6C4}"/>
    <dgm:cxn modelId="{D2B1067B-A8F7-4A16-A7EC-4CA90141453B}" srcId="{2722BBAF-380A-4430-BC0C-E409E2C88A23}" destId="{518FBBB2-AD67-4961-885F-2BE8DAAE08AF}" srcOrd="1" destOrd="0" parTransId="{05F630A5-59AC-4AD2-A8E7-63F37EAA9CB0}" sibTransId="{FBAF0E1F-6254-45CD-B6BF-57E524ED0752}"/>
    <dgm:cxn modelId="{B545A095-E3F0-49DA-841A-8B9B2CE72CC5}" srcId="{ED9BD02F-E339-4090-B585-3F3365AD045F}" destId="{B939D0C7-0BEE-48BD-B32F-DC4D3CDBB56C}" srcOrd="0" destOrd="0" parTransId="{477E4187-86CD-4745-B7AF-64AE1BA72E9A}" sibTransId="{2EB33E5B-7515-4504-8EC4-E7CE57370B34}"/>
    <dgm:cxn modelId="{643F2E96-85ED-4407-867B-2658A3C50B16}" type="presOf" srcId="{ED9BD02F-E339-4090-B585-3F3365AD045F}" destId="{4E668978-DD2E-4455-8F1B-460890CEDDD0}" srcOrd="0" destOrd="0" presId="urn:microsoft.com/office/officeart/2008/layout/VerticalAccentList"/>
    <dgm:cxn modelId="{A5D8C496-2A1E-493D-A479-42F3258A95C4}" srcId="{3E04A716-B106-4C88-ADD4-4F101E22C607}" destId="{2722BBAF-380A-4430-BC0C-E409E2C88A23}" srcOrd="3" destOrd="0" parTransId="{0C068086-B08E-4D44-BEBD-128079E31591}" sibTransId="{1F95F32B-D648-4AB3-9248-3B8AB7558C98}"/>
    <dgm:cxn modelId="{A575ECA1-C4E2-4353-A321-C754046CF012}" type="presOf" srcId="{3E04A716-B106-4C88-ADD4-4F101E22C607}" destId="{CC29E4EB-DEC7-4A77-B8FD-8661E7B639E7}" srcOrd="0" destOrd="0" presId="urn:microsoft.com/office/officeart/2008/layout/VerticalAccentList"/>
    <dgm:cxn modelId="{D2C8E6B1-3DD6-42CF-9373-B5F1ACEEE140}" type="presOf" srcId="{B939D0C7-0BEE-48BD-B32F-DC4D3CDBB56C}" destId="{B8CEAD29-E03C-42DC-BC09-1B4E055CFC2D}" srcOrd="0" destOrd="0" presId="urn:microsoft.com/office/officeart/2008/layout/VerticalAccentList"/>
    <dgm:cxn modelId="{6FE27EB7-C23D-4408-B4A8-E543AC2380C7}" type="presOf" srcId="{2722BBAF-380A-4430-BC0C-E409E2C88A23}" destId="{C652C35B-E3D1-4411-B684-28295DBB62F3}" srcOrd="0" destOrd="0" presId="urn:microsoft.com/office/officeart/2008/layout/VerticalAccentList"/>
    <dgm:cxn modelId="{ADC551C0-3E9D-4977-B027-BE22647EF936}" type="presOf" srcId="{D464049D-740D-4FE9-A0DA-CD61A1FF4485}" destId="{4717A083-A6A1-4BE6-BB7C-9DF3EBC3E37E}" srcOrd="0" destOrd="0" presId="urn:microsoft.com/office/officeart/2008/layout/VerticalAccentList"/>
    <dgm:cxn modelId="{42F420D9-9EFA-409C-B8F1-2645C5125F13}" srcId="{3E04A716-B106-4C88-ADD4-4F101E22C607}" destId="{D464049D-740D-4FE9-A0DA-CD61A1FF4485}" srcOrd="0" destOrd="0" parTransId="{65BA8B08-659D-4BAC-B22E-F5F901D2ACC5}" sibTransId="{F2D5CC77-6B85-4437-B8E8-164D1B8E9B2A}"/>
    <dgm:cxn modelId="{B70CFBF6-C4EE-40C9-80BF-54C7C2B740FF}" srcId="{D464049D-740D-4FE9-A0DA-CD61A1FF4485}" destId="{34A06061-01B4-403F-A125-8B61A19991F0}" srcOrd="0" destOrd="0" parTransId="{4F75BB07-08BB-4C88-AB27-1F8EF16977B5}" sibTransId="{FC2F4421-D308-4C90-AB15-289A490FD40D}"/>
    <dgm:cxn modelId="{EB5BCAFC-F384-4B74-A6F4-B0AC8D76FE6B}" srcId="{2722BBAF-380A-4430-BC0C-E409E2C88A23}" destId="{F6C9BE19-E4F1-4587-947D-37865E1EABE2}" srcOrd="0" destOrd="0" parTransId="{D438B056-811E-4383-A12F-1CDF0D7D05D6}" sibTransId="{83BC3477-5D94-418D-A0BE-BC7A8703FC81}"/>
    <dgm:cxn modelId="{6A3FCAD0-E756-4E26-9A5D-77083573B00F}" type="presParOf" srcId="{CC29E4EB-DEC7-4A77-B8FD-8661E7B639E7}" destId="{D6E2E65C-39E0-4F77-A052-4ADB6257BC6A}" srcOrd="0" destOrd="0" presId="urn:microsoft.com/office/officeart/2008/layout/VerticalAccentList"/>
    <dgm:cxn modelId="{D2010639-8D2F-4A5E-80A6-3C325D72DCC4}" type="presParOf" srcId="{D6E2E65C-39E0-4F77-A052-4ADB6257BC6A}" destId="{4717A083-A6A1-4BE6-BB7C-9DF3EBC3E37E}" srcOrd="0" destOrd="0" presId="urn:microsoft.com/office/officeart/2008/layout/VerticalAccentList"/>
    <dgm:cxn modelId="{62B46FA3-D9CF-4B67-9860-8259E1C0BF2D}" type="presParOf" srcId="{CC29E4EB-DEC7-4A77-B8FD-8661E7B639E7}" destId="{0B66EACE-F5F7-46DF-BF62-0FE7794689BC}" srcOrd="1" destOrd="0" presId="urn:microsoft.com/office/officeart/2008/layout/VerticalAccentList"/>
    <dgm:cxn modelId="{6EAC3BBB-FB30-4584-A3A9-A7DC0341BD42}" type="presParOf" srcId="{0B66EACE-F5F7-46DF-BF62-0FE7794689BC}" destId="{51367107-8700-4A1B-B57E-EAECFB877859}" srcOrd="0" destOrd="0" presId="urn:microsoft.com/office/officeart/2008/layout/VerticalAccentList"/>
    <dgm:cxn modelId="{F89EF959-1A5F-4C63-B6CC-FF90A4AB16C3}" type="presParOf" srcId="{0B66EACE-F5F7-46DF-BF62-0FE7794689BC}" destId="{EE0AB3AA-D3AB-48E1-9321-A3137B8D322E}" srcOrd="1" destOrd="0" presId="urn:microsoft.com/office/officeart/2008/layout/VerticalAccentList"/>
    <dgm:cxn modelId="{98D6A5C6-C8EC-47A0-9251-37D898F3E216}" type="presParOf" srcId="{0B66EACE-F5F7-46DF-BF62-0FE7794689BC}" destId="{9329C696-5B71-4928-A272-8948028E97E5}" srcOrd="2" destOrd="0" presId="urn:microsoft.com/office/officeart/2008/layout/VerticalAccentList"/>
    <dgm:cxn modelId="{73B91150-2F46-41D6-B47C-9FE3244D06A1}" type="presParOf" srcId="{0B66EACE-F5F7-46DF-BF62-0FE7794689BC}" destId="{38B69B3D-B02E-4121-82C7-F0C86715384C}" srcOrd="3" destOrd="0" presId="urn:microsoft.com/office/officeart/2008/layout/VerticalAccentList"/>
    <dgm:cxn modelId="{94186CDD-F924-476C-9290-ED35858B0C28}" type="presParOf" srcId="{0B66EACE-F5F7-46DF-BF62-0FE7794689BC}" destId="{F924661F-8EEB-4E1B-A452-D985D6D04D0A}" srcOrd="4" destOrd="0" presId="urn:microsoft.com/office/officeart/2008/layout/VerticalAccentList"/>
    <dgm:cxn modelId="{2026406F-D290-4A91-97E0-000D76403282}" type="presParOf" srcId="{0B66EACE-F5F7-46DF-BF62-0FE7794689BC}" destId="{C98C52F9-726D-4807-ABED-4E29C1B934C9}" srcOrd="5" destOrd="0" presId="urn:microsoft.com/office/officeart/2008/layout/VerticalAccentList"/>
    <dgm:cxn modelId="{E60E980D-4380-4081-AB21-23BFC6524EEC}" type="presParOf" srcId="{0B66EACE-F5F7-46DF-BF62-0FE7794689BC}" destId="{B9A8AC12-3C04-42B5-B797-2F1380D76C01}" srcOrd="6" destOrd="0" presId="urn:microsoft.com/office/officeart/2008/layout/VerticalAccentList"/>
    <dgm:cxn modelId="{EA5D4D11-F251-490A-B082-A318FAEF1E82}" type="presParOf" srcId="{0B66EACE-F5F7-46DF-BF62-0FE7794689BC}" destId="{A3321F54-D695-48CF-9C80-8D8D97947C77}" srcOrd="7" destOrd="0" presId="urn:microsoft.com/office/officeart/2008/layout/VerticalAccentList"/>
    <dgm:cxn modelId="{72F19CEA-2364-40A4-9084-76A8BFABFC6A}" type="presParOf" srcId="{CC29E4EB-DEC7-4A77-B8FD-8661E7B639E7}" destId="{E1950DB5-E116-45D3-A3B0-64971B3371F0}" srcOrd="2" destOrd="0" presId="urn:microsoft.com/office/officeart/2008/layout/VerticalAccentList"/>
    <dgm:cxn modelId="{333387E4-3197-4D16-9A4F-81CDA416AFD3}" type="presParOf" srcId="{CC29E4EB-DEC7-4A77-B8FD-8661E7B639E7}" destId="{6E714EE3-2865-4730-B93F-9B4A020450AA}" srcOrd="3" destOrd="0" presId="urn:microsoft.com/office/officeart/2008/layout/VerticalAccentList"/>
    <dgm:cxn modelId="{45AB1DE9-36ED-4A49-BE78-E0421AFD61D0}" type="presParOf" srcId="{6E714EE3-2865-4730-B93F-9B4A020450AA}" destId="{E161D1FB-428E-4E87-809F-28ECDBB8395D}" srcOrd="0" destOrd="0" presId="urn:microsoft.com/office/officeart/2008/layout/VerticalAccentList"/>
    <dgm:cxn modelId="{9F961552-7041-4320-A377-AF3682384BB3}" type="presParOf" srcId="{CC29E4EB-DEC7-4A77-B8FD-8661E7B639E7}" destId="{B9C14B77-D54E-44C7-A4AF-30BF7D561880}" srcOrd="4" destOrd="0" presId="urn:microsoft.com/office/officeart/2008/layout/VerticalAccentList"/>
    <dgm:cxn modelId="{87E704C9-D2E9-4A7A-961D-8A8E0C735C84}" type="presParOf" srcId="{B9C14B77-D54E-44C7-A4AF-30BF7D561880}" destId="{3A2A1305-7A52-4FD4-9F5E-897035FC881F}" srcOrd="0" destOrd="0" presId="urn:microsoft.com/office/officeart/2008/layout/VerticalAccentList"/>
    <dgm:cxn modelId="{69711592-E05B-47F9-BB20-46A49D7FAB3D}" type="presParOf" srcId="{B9C14B77-D54E-44C7-A4AF-30BF7D561880}" destId="{70D65ECC-FE53-4123-A18B-84F76B12E4C0}" srcOrd="1" destOrd="0" presId="urn:microsoft.com/office/officeart/2008/layout/VerticalAccentList"/>
    <dgm:cxn modelId="{62AEE197-892D-4FD6-9102-3F01EDF01E1B}" type="presParOf" srcId="{B9C14B77-D54E-44C7-A4AF-30BF7D561880}" destId="{1C848B6A-2F2F-44B0-A09C-1E5B13D04672}" srcOrd="2" destOrd="0" presId="urn:microsoft.com/office/officeart/2008/layout/VerticalAccentList"/>
    <dgm:cxn modelId="{C37F2E38-E8AC-4F9F-9076-5E5C45F6AC3F}" type="presParOf" srcId="{B9C14B77-D54E-44C7-A4AF-30BF7D561880}" destId="{6E5BAEEB-E1CF-40E4-9ED1-39B760C87CA8}" srcOrd="3" destOrd="0" presId="urn:microsoft.com/office/officeart/2008/layout/VerticalAccentList"/>
    <dgm:cxn modelId="{19AAE46F-9080-480A-A3F1-D936A11EB3D6}" type="presParOf" srcId="{B9C14B77-D54E-44C7-A4AF-30BF7D561880}" destId="{AF33DC73-B11F-4ACE-BFF3-2270EBF01C95}" srcOrd="4" destOrd="0" presId="urn:microsoft.com/office/officeart/2008/layout/VerticalAccentList"/>
    <dgm:cxn modelId="{05A60868-F8D5-4C4A-8EA4-3441F189E31C}" type="presParOf" srcId="{B9C14B77-D54E-44C7-A4AF-30BF7D561880}" destId="{8BEE9EF1-0C1A-4B48-B826-DB65676D1DFD}" srcOrd="5" destOrd="0" presId="urn:microsoft.com/office/officeart/2008/layout/VerticalAccentList"/>
    <dgm:cxn modelId="{367C9516-0CEA-469D-AAAB-01B6BE968900}" type="presParOf" srcId="{B9C14B77-D54E-44C7-A4AF-30BF7D561880}" destId="{15DBB07C-1792-42CF-BF62-030823DEF5D2}" srcOrd="6" destOrd="0" presId="urn:microsoft.com/office/officeart/2008/layout/VerticalAccentList"/>
    <dgm:cxn modelId="{A54F7EBB-DA99-4DDB-93C1-D240AB675048}" type="presParOf" srcId="{B9C14B77-D54E-44C7-A4AF-30BF7D561880}" destId="{9E60AD78-2486-4FA6-A6D4-F802030DC906}" srcOrd="7" destOrd="0" presId="urn:microsoft.com/office/officeart/2008/layout/VerticalAccentList"/>
    <dgm:cxn modelId="{E3D90255-A0AD-4627-B8F1-B1D8C28812F2}" type="presParOf" srcId="{CC29E4EB-DEC7-4A77-B8FD-8661E7B639E7}" destId="{E41206EE-73A1-4D9A-A23B-07D47FA331C6}" srcOrd="5" destOrd="0" presId="urn:microsoft.com/office/officeart/2008/layout/VerticalAccentList"/>
    <dgm:cxn modelId="{D4778657-A808-40E5-96DF-F2264FB6CCB3}" type="presParOf" srcId="{CC29E4EB-DEC7-4A77-B8FD-8661E7B639E7}" destId="{D7C438E6-861C-4874-9CC6-5A207A42D000}" srcOrd="6" destOrd="0" presId="urn:microsoft.com/office/officeart/2008/layout/VerticalAccentList"/>
    <dgm:cxn modelId="{09959361-B552-49B4-B8EC-CEA6DB51184C}" type="presParOf" srcId="{D7C438E6-861C-4874-9CC6-5A207A42D000}" destId="{4E668978-DD2E-4455-8F1B-460890CEDDD0}" srcOrd="0" destOrd="0" presId="urn:microsoft.com/office/officeart/2008/layout/VerticalAccentList"/>
    <dgm:cxn modelId="{261054D5-4CB7-41F4-AFCB-78A9126E0D5C}" type="presParOf" srcId="{CC29E4EB-DEC7-4A77-B8FD-8661E7B639E7}" destId="{EA75828D-67D5-4AB1-9A4C-BD61C172E318}" srcOrd="7" destOrd="0" presId="urn:microsoft.com/office/officeart/2008/layout/VerticalAccentList"/>
    <dgm:cxn modelId="{7D40F444-A977-48DC-8507-2B639D2BE742}" type="presParOf" srcId="{EA75828D-67D5-4AB1-9A4C-BD61C172E318}" destId="{1185CAAF-D23B-4B96-A044-FF5C28F24859}" srcOrd="0" destOrd="0" presId="urn:microsoft.com/office/officeart/2008/layout/VerticalAccentList"/>
    <dgm:cxn modelId="{3CD65168-122E-45CA-84AB-F2F8F7A25A0D}" type="presParOf" srcId="{EA75828D-67D5-4AB1-9A4C-BD61C172E318}" destId="{5F7A619F-E82B-4A9D-8E03-ADD7F3A04761}" srcOrd="1" destOrd="0" presId="urn:microsoft.com/office/officeart/2008/layout/VerticalAccentList"/>
    <dgm:cxn modelId="{EFCD929E-3771-4104-B1CC-4857B9849C90}" type="presParOf" srcId="{EA75828D-67D5-4AB1-9A4C-BD61C172E318}" destId="{0551AF3A-90E8-4FF7-94B9-607493F493F5}" srcOrd="2" destOrd="0" presId="urn:microsoft.com/office/officeart/2008/layout/VerticalAccentList"/>
    <dgm:cxn modelId="{A3DF8EAB-DE1F-40AE-B35F-5F7DDC00F912}" type="presParOf" srcId="{EA75828D-67D5-4AB1-9A4C-BD61C172E318}" destId="{A2E46F09-FFC4-403D-8EAB-C5598E735292}" srcOrd="3" destOrd="0" presId="urn:microsoft.com/office/officeart/2008/layout/VerticalAccentList"/>
    <dgm:cxn modelId="{D9CA88E7-2281-4D81-9F32-1DD99B4C65B2}" type="presParOf" srcId="{EA75828D-67D5-4AB1-9A4C-BD61C172E318}" destId="{73CA0293-0467-42C1-98F1-C385719E54CD}" srcOrd="4" destOrd="0" presId="urn:microsoft.com/office/officeart/2008/layout/VerticalAccentList"/>
    <dgm:cxn modelId="{D7FF9E1E-17B4-46A2-BE26-732BE99654DE}" type="presParOf" srcId="{EA75828D-67D5-4AB1-9A4C-BD61C172E318}" destId="{E72F9714-3B2C-41F8-ABA2-2AD13481E570}" srcOrd="5" destOrd="0" presId="urn:microsoft.com/office/officeart/2008/layout/VerticalAccentList"/>
    <dgm:cxn modelId="{B6719F88-467B-462A-90FE-8FD2257FC842}" type="presParOf" srcId="{EA75828D-67D5-4AB1-9A4C-BD61C172E318}" destId="{00138509-142F-489D-97C1-413B3041444A}" srcOrd="6" destOrd="0" presId="urn:microsoft.com/office/officeart/2008/layout/VerticalAccentList"/>
    <dgm:cxn modelId="{16D0EE60-F196-4E5F-86E4-A3DA5762B262}" type="presParOf" srcId="{EA75828D-67D5-4AB1-9A4C-BD61C172E318}" destId="{B8CEAD29-E03C-42DC-BC09-1B4E055CFC2D}" srcOrd="7" destOrd="0" presId="urn:microsoft.com/office/officeart/2008/layout/VerticalAccentList"/>
    <dgm:cxn modelId="{A5D01144-D931-4B67-BA05-96A0B9CE0C0A}" type="presParOf" srcId="{CC29E4EB-DEC7-4A77-B8FD-8661E7B639E7}" destId="{35476343-3214-4608-8015-5D6FE80F138D}" srcOrd="8" destOrd="0" presId="urn:microsoft.com/office/officeart/2008/layout/VerticalAccentList"/>
    <dgm:cxn modelId="{4E8266F2-AEA4-400F-8C6A-EC57772388C4}" type="presParOf" srcId="{CC29E4EB-DEC7-4A77-B8FD-8661E7B639E7}" destId="{6C109A5E-CE0F-4B40-BF07-54C0A1F9D89E}" srcOrd="9" destOrd="0" presId="urn:microsoft.com/office/officeart/2008/layout/VerticalAccentList"/>
    <dgm:cxn modelId="{3890789F-EAA2-4868-93A6-C8323106856E}" type="presParOf" srcId="{6C109A5E-CE0F-4B40-BF07-54C0A1F9D89E}" destId="{C652C35B-E3D1-4411-B684-28295DBB62F3}" srcOrd="0" destOrd="0" presId="urn:microsoft.com/office/officeart/2008/layout/VerticalAccentList"/>
    <dgm:cxn modelId="{DF0D9012-1364-424E-8B8E-070051A9948F}" type="presParOf" srcId="{CC29E4EB-DEC7-4A77-B8FD-8661E7B639E7}" destId="{5A19F029-E48F-4D4F-9B78-B15CFE65A504}" srcOrd="10" destOrd="0" presId="urn:microsoft.com/office/officeart/2008/layout/VerticalAccentList"/>
    <dgm:cxn modelId="{6B2C5BA3-5C83-4DC8-9356-172A7855650E}" type="presParOf" srcId="{5A19F029-E48F-4D4F-9B78-B15CFE65A504}" destId="{E6C1B811-16F7-40E6-A3C6-9BF9B07AD014}" srcOrd="0" destOrd="0" presId="urn:microsoft.com/office/officeart/2008/layout/VerticalAccentList"/>
    <dgm:cxn modelId="{BF959EA0-63FC-44CF-AB64-59AF741AC7B1}" type="presParOf" srcId="{5A19F029-E48F-4D4F-9B78-B15CFE65A504}" destId="{47906D3E-1CF6-42BA-A2B7-544896BCA658}" srcOrd="1" destOrd="0" presId="urn:microsoft.com/office/officeart/2008/layout/VerticalAccentList"/>
    <dgm:cxn modelId="{089679E3-A6DC-4E77-8447-EC550A36EFF1}" type="presParOf" srcId="{5A19F029-E48F-4D4F-9B78-B15CFE65A504}" destId="{36D45DDD-AB74-46CC-A22E-B43B6D6FFBFA}" srcOrd="2" destOrd="0" presId="urn:microsoft.com/office/officeart/2008/layout/VerticalAccentList"/>
    <dgm:cxn modelId="{6843B551-35E8-4669-92F6-890282590BF8}" type="presParOf" srcId="{5A19F029-E48F-4D4F-9B78-B15CFE65A504}" destId="{DA800A51-EEF9-4A11-ACDE-BFB6B164518D}" srcOrd="3" destOrd="0" presId="urn:microsoft.com/office/officeart/2008/layout/VerticalAccentList"/>
    <dgm:cxn modelId="{71293E0B-1798-4AEB-B014-8898C6E47F58}" type="presParOf" srcId="{5A19F029-E48F-4D4F-9B78-B15CFE65A504}" destId="{8333698D-2C70-4EDE-9B51-FF2453F479AB}" srcOrd="4" destOrd="0" presId="urn:microsoft.com/office/officeart/2008/layout/VerticalAccentList"/>
    <dgm:cxn modelId="{A369130E-C4FF-4455-B9DF-D3954B18790F}" type="presParOf" srcId="{5A19F029-E48F-4D4F-9B78-B15CFE65A504}" destId="{D0DFE717-589A-4F64-8F5E-300331375BDC}" srcOrd="5" destOrd="0" presId="urn:microsoft.com/office/officeart/2008/layout/VerticalAccentList"/>
    <dgm:cxn modelId="{99AE51B2-AA0E-4F52-9B96-CFCB11E4A719}" type="presParOf" srcId="{5A19F029-E48F-4D4F-9B78-B15CFE65A504}" destId="{D0718D9C-F534-46FD-99D4-42B12B4D0CF8}" srcOrd="6" destOrd="0" presId="urn:microsoft.com/office/officeart/2008/layout/VerticalAccentList"/>
    <dgm:cxn modelId="{1C008726-D17A-4012-A13B-3CB1457A8E22}" type="presParOf" srcId="{5A19F029-E48F-4D4F-9B78-B15CFE65A504}" destId="{072D7890-8089-4415-8CDF-9540B6A09B9D}"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326CD-BBD0-4598-90E1-68F4519FB1CB}">
      <dsp:nvSpPr>
        <dsp:cNvPr id="0" name=""/>
        <dsp:cNvSpPr/>
      </dsp:nvSpPr>
      <dsp:spPr>
        <a:xfrm>
          <a:off x="1942357"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328F4BD3-1C3D-4CBA-9113-186DA600936B}">
      <dsp:nvSpPr>
        <dsp:cNvPr id="0" name=""/>
        <dsp:cNvSpPr/>
      </dsp:nvSpPr>
      <dsp:spPr>
        <a:xfrm>
          <a:off x="1638407" y="754760"/>
          <a:ext cx="897022" cy="311363"/>
        </a:xfrm>
        <a:custGeom>
          <a:avLst/>
          <a:gdLst/>
          <a:ahLst/>
          <a:cxnLst/>
          <a:rect l="0" t="0" r="0" b="0"/>
          <a:pathLst>
            <a:path>
              <a:moveTo>
                <a:pt x="0" y="0"/>
              </a:moveTo>
              <a:lnTo>
                <a:pt x="0" y="155681"/>
              </a:lnTo>
              <a:lnTo>
                <a:pt x="897022" y="155681"/>
              </a:lnTo>
              <a:lnTo>
                <a:pt x="897022" y="311363"/>
              </a:lnTo>
            </a:path>
          </a:pathLst>
        </a:custGeom>
        <a:noFill/>
        <a:ln w="571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A916C718-6E74-46EC-815D-F42843731F7A}">
      <dsp:nvSpPr>
        <dsp:cNvPr id="0" name=""/>
        <dsp:cNvSpPr/>
      </dsp:nvSpPr>
      <dsp:spPr>
        <a:xfrm>
          <a:off x="148312" y="1807464"/>
          <a:ext cx="222402" cy="1734737"/>
        </a:xfrm>
        <a:custGeom>
          <a:avLst/>
          <a:gdLst/>
          <a:ahLst/>
          <a:cxnLst/>
          <a:rect l="0" t="0" r="0" b="0"/>
          <a:pathLst>
            <a:path>
              <a:moveTo>
                <a:pt x="0" y="0"/>
              </a:moveTo>
              <a:lnTo>
                <a:pt x="0" y="1734737"/>
              </a:lnTo>
              <a:lnTo>
                <a:pt x="222402" y="1734737"/>
              </a:lnTo>
            </a:path>
          </a:pathLst>
        </a:custGeom>
        <a:noFill/>
        <a:ln w="571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03C5BF9C-2273-40A4-AD91-996F84526B69}">
      <dsp:nvSpPr>
        <dsp:cNvPr id="0" name=""/>
        <dsp:cNvSpPr/>
      </dsp:nvSpPr>
      <dsp:spPr>
        <a:xfrm>
          <a:off x="148312"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17E99444-2487-4184-B40A-8C51751F9CB8}">
      <dsp:nvSpPr>
        <dsp:cNvPr id="0" name=""/>
        <dsp:cNvSpPr/>
      </dsp:nvSpPr>
      <dsp:spPr>
        <a:xfrm>
          <a:off x="741385" y="754760"/>
          <a:ext cx="897022" cy="311363"/>
        </a:xfrm>
        <a:custGeom>
          <a:avLst/>
          <a:gdLst/>
          <a:ahLst/>
          <a:cxnLst/>
          <a:rect l="0" t="0" r="0" b="0"/>
          <a:pathLst>
            <a:path>
              <a:moveTo>
                <a:pt x="897022" y="0"/>
              </a:moveTo>
              <a:lnTo>
                <a:pt x="897022" y="155681"/>
              </a:lnTo>
              <a:lnTo>
                <a:pt x="0" y="155681"/>
              </a:lnTo>
              <a:lnTo>
                <a:pt x="0" y="311363"/>
              </a:lnTo>
            </a:path>
          </a:pathLst>
        </a:custGeom>
        <a:noFill/>
        <a:ln w="571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BE850376-0BCF-4AEF-97DE-A041ADEB0CF7}">
      <dsp:nvSpPr>
        <dsp:cNvPr id="0" name=""/>
        <dsp:cNvSpPr/>
      </dsp:nvSpPr>
      <dsp:spPr>
        <a:xfrm>
          <a:off x="897066" y="13419"/>
          <a:ext cx="1482681" cy="741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Application</a:t>
          </a:r>
        </a:p>
      </dsp:txBody>
      <dsp:txXfrm>
        <a:off x="897066" y="13419"/>
        <a:ext cx="1482681" cy="741340"/>
      </dsp:txXfrm>
    </dsp:sp>
    <dsp:sp modelId="{8C5EE12D-5DF8-4AF6-81FA-8F4F50C18A17}">
      <dsp:nvSpPr>
        <dsp:cNvPr id="0" name=""/>
        <dsp:cNvSpPr/>
      </dsp:nvSpPr>
      <dsp:spPr>
        <a:xfrm>
          <a:off x="44" y="1066123"/>
          <a:ext cx="1482681" cy="741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Feature A</a:t>
          </a:r>
        </a:p>
      </dsp:txBody>
      <dsp:txXfrm>
        <a:off x="44" y="1066123"/>
        <a:ext cx="1482681" cy="741340"/>
      </dsp:txXfrm>
    </dsp:sp>
    <dsp:sp modelId="{0D427D2F-CAD8-4A4A-80F1-C58540D72D21}">
      <dsp:nvSpPr>
        <dsp:cNvPr id="0" name=""/>
        <dsp:cNvSpPr/>
      </dsp:nvSpPr>
      <dsp:spPr>
        <a:xfrm>
          <a:off x="370714" y="2118827"/>
          <a:ext cx="1482681" cy="741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Feature C </a:t>
          </a:r>
        </a:p>
      </dsp:txBody>
      <dsp:txXfrm>
        <a:off x="370714" y="2118827"/>
        <a:ext cx="1482681" cy="741340"/>
      </dsp:txXfrm>
    </dsp:sp>
    <dsp:sp modelId="{3F984F95-ECE2-4324-B81A-A0628EA5CE84}">
      <dsp:nvSpPr>
        <dsp:cNvPr id="0" name=""/>
        <dsp:cNvSpPr/>
      </dsp:nvSpPr>
      <dsp:spPr>
        <a:xfrm>
          <a:off x="370714" y="3171531"/>
          <a:ext cx="1482681" cy="741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Feature E</a:t>
          </a:r>
        </a:p>
      </dsp:txBody>
      <dsp:txXfrm>
        <a:off x="370714" y="3171531"/>
        <a:ext cx="1482681" cy="741340"/>
      </dsp:txXfrm>
    </dsp:sp>
    <dsp:sp modelId="{E9E62205-E199-4EF9-B962-A43252BFE0F0}">
      <dsp:nvSpPr>
        <dsp:cNvPr id="0" name=""/>
        <dsp:cNvSpPr/>
      </dsp:nvSpPr>
      <dsp:spPr>
        <a:xfrm>
          <a:off x="1794089" y="1066123"/>
          <a:ext cx="1482681" cy="741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Feature B</a:t>
          </a:r>
        </a:p>
      </dsp:txBody>
      <dsp:txXfrm>
        <a:off x="1794089" y="1066123"/>
        <a:ext cx="1482681" cy="741340"/>
      </dsp:txXfrm>
    </dsp:sp>
    <dsp:sp modelId="{17349C32-3C0C-4E4B-BF2D-EA84FD3FD621}">
      <dsp:nvSpPr>
        <dsp:cNvPr id="0" name=""/>
        <dsp:cNvSpPr/>
      </dsp:nvSpPr>
      <dsp:spPr>
        <a:xfrm>
          <a:off x="2164759" y="2118827"/>
          <a:ext cx="1482681" cy="741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Feature D</a:t>
          </a:r>
        </a:p>
      </dsp:txBody>
      <dsp:txXfrm>
        <a:off x="2164759" y="2118827"/>
        <a:ext cx="1482681" cy="741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6B1FD-8681-4CCE-9BE7-0108F6F867B6}">
      <dsp:nvSpPr>
        <dsp:cNvPr id="0" name=""/>
        <dsp:cNvSpPr/>
      </dsp:nvSpPr>
      <dsp:spPr>
        <a:xfrm>
          <a:off x="88470" y="263012"/>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Certification</a:t>
          </a:r>
        </a:p>
      </dsp:txBody>
      <dsp:txXfrm>
        <a:off x="88470" y="263012"/>
        <a:ext cx="5124203" cy="465836"/>
      </dsp:txXfrm>
    </dsp:sp>
    <dsp:sp modelId="{697BCE78-AE2E-443B-9DE2-18680639DF30}">
      <dsp:nvSpPr>
        <dsp:cNvPr id="0" name=""/>
        <dsp:cNvSpPr/>
      </dsp:nvSpPr>
      <dsp:spPr>
        <a:xfrm>
          <a:off x="8847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5F67B4-7FBB-46AF-90E1-70B885F9B1A0}">
      <dsp:nvSpPr>
        <dsp:cNvPr id="0" name=""/>
        <dsp:cNvSpPr/>
      </dsp:nvSpPr>
      <dsp:spPr>
        <a:xfrm>
          <a:off x="808706"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07738E-306A-4730-A007-084DF385F3FF}">
      <dsp:nvSpPr>
        <dsp:cNvPr id="0" name=""/>
        <dsp:cNvSpPr/>
      </dsp:nvSpPr>
      <dsp:spPr>
        <a:xfrm>
          <a:off x="152951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CE8E51-E416-45BB-A560-660D53F17696}">
      <dsp:nvSpPr>
        <dsp:cNvPr id="0" name=""/>
        <dsp:cNvSpPr/>
      </dsp:nvSpPr>
      <dsp:spPr>
        <a:xfrm>
          <a:off x="2249746"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B562CC-BFA3-43A6-803F-9A1F56EBA880}">
      <dsp:nvSpPr>
        <dsp:cNvPr id="0" name=""/>
        <dsp:cNvSpPr/>
      </dsp:nvSpPr>
      <dsp:spPr>
        <a:xfrm>
          <a:off x="297055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AEAB1E-494D-470E-A80F-9C13B690092D}">
      <dsp:nvSpPr>
        <dsp:cNvPr id="0" name=""/>
        <dsp:cNvSpPr/>
      </dsp:nvSpPr>
      <dsp:spPr>
        <a:xfrm>
          <a:off x="3690785"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98E53-203C-4FF7-82C6-F58DA8574E4F}">
      <dsp:nvSpPr>
        <dsp:cNvPr id="0" name=""/>
        <dsp:cNvSpPr/>
      </dsp:nvSpPr>
      <dsp:spPr>
        <a:xfrm>
          <a:off x="441159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30F9DE-B067-4A84-A657-C1F37252AF82}">
      <dsp:nvSpPr>
        <dsp:cNvPr id="0" name=""/>
        <dsp:cNvSpPr/>
      </dsp:nvSpPr>
      <dsp:spPr>
        <a:xfrm>
          <a:off x="88470" y="823741"/>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Self, Career, Income, Stature</a:t>
          </a:r>
        </a:p>
        <a:p>
          <a:pPr marL="0" lvl="0" indent="0" algn="l" defTabSz="844550">
            <a:lnSpc>
              <a:spcPct val="90000"/>
            </a:lnSpc>
            <a:spcBef>
              <a:spcPct val="0"/>
            </a:spcBef>
            <a:spcAft>
              <a:spcPct val="35000"/>
            </a:spcAft>
            <a:buNone/>
          </a:pPr>
          <a:r>
            <a:rPr lang="en-US" sz="1900" kern="1200" dirty="0"/>
            <a:t>Make the Decision… Get STARTED NOW!</a:t>
          </a:r>
        </a:p>
      </dsp:txBody>
      <dsp:txXfrm>
        <a:off x="88470" y="823741"/>
        <a:ext cx="5190818" cy="759141"/>
      </dsp:txXfrm>
    </dsp:sp>
    <dsp:sp modelId="{7879BA2E-6071-493E-B298-947188667C8F}">
      <dsp:nvSpPr>
        <dsp:cNvPr id="0" name=""/>
        <dsp:cNvSpPr/>
      </dsp:nvSpPr>
      <dsp:spPr>
        <a:xfrm>
          <a:off x="88470" y="1777055"/>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Recognize Accomplishments</a:t>
          </a:r>
        </a:p>
      </dsp:txBody>
      <dsp:txXfrm>
        <a:off x="88470" y="1777055"/>
        <a:ext cx="5124203" cy="465836"/>
      </dsp:txXfrm>
    </dsp:sp>
    <dsp:sp modelId="{DED14C54-3C21-478E-813A-755AD321E72B}">
      <dsp:nvSpPr>
        <dsp:cNvPr id="0" name=""/>
        <dsp:cNvSpPr/>
      </dsp:nvSpPr>
      <dsp:spPr>
        <a:xfrm>
          <a:off x="8847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1A6627-3921-4A2D-8661-4DE372666C87}">
      <dsp:nvSpPr>
        <dsp:cNvPr id="0" name=""/>
        <dsp:cNvSpPr/>
      </dsp:nvSpPr>
      <dsp:spPr>
        <a:xfrm>
          <a:off x="808706"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64ABBE-3EF0-4A1D-B1C4-6C93806C5F4F}">
      <dsp:nvSpPr>
        <dsp:cNvPr id="0" name=""/>
        <dsp:cNvSpPr/>
      </dsp:nvSpPr>
      <dsp:spPr>
        <a:xfrm>
          <a:off x="152951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43E8BD-E77A-452D-B80B-55A5789CB422}">
      <dsp:nvSpPr>
        <dsp:cNvPr id="0" name=""/>
        <dsp:cNvSpPr/>
      </dsp:nvSpPr>
      <dsp:spPr>
        <a:xfrm>
          <a:off x="2249746"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948BC-4792-44BB-A348-E696F901916A}">
      <dsp:nvSpPr>
        <dsp:cNvPr id="0" name=""/>
        <dsp:cNvSpPr/>
      </dsp:nvSpPr>
      <dsp:spPr>
        <a:xfrm>
          <a:off x="297055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A4DF37-FA78-4AB3-AB6B-B4E143DCF66F}">
      <dsp:nvSpPr>
        <dsp:cNvPr id="0" name=""/>
        <dsp:cNvSpPr/>
      </dsp:nvSpPr>
      <dsp:spPr>
        <a:xfrm>
          <a:off x="3690785"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5A660D-7DC7-4EE0-B8EF-640A2AD33F22}">
      <dsp:nvSpPr>
        <dsp:cNvPr id="0" name=""/>
        <dsp:cNvSpPr/>
      </dsp:nvSpPr>
      <dsp:spPr>
        <a:xfrm>
          <a:off x="441159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F6F4A-81DF-4A84-B5F9-8A911F18A7DB}">
      <dsp:nvSpPr>
        <dsp:cNvPr id="0" name=""/>
        <dsp:cNvSpPr/>
      </dsp:nvSpPr>
      <dsp:spPr>
        <a:xfrm>
          <a:off x="88470" y="2337785"/>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Finish a chapter, Finish a Lab, Watch a video, Read a white paper… All Accomplishments</a:t>
          </a:r>
        </a:p>
      </dsp:txBody>
      <dsp:txXfrm>
        <a:off x="88470" y="2337785"/>
        <a:ext cx="5190818" cy="759141"/>
      </dsp:txXfrm>
    </dsp:sp>
    <dsp:sp modelId="{1750DEA6-1349-4773-8D83-7B0686008CCB}">
      <dsp:nvSpPr>
        <dsp:cNvPr id="0" name=""/>
        <dsp:cNvSpPr/>
      </dsp:nvSpPr>
      <dsp:spPr>
        <a:xfrm>
          <a:off x="88470" y="3291099"/>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Get Family On Board</a:t>
          </a:r>
        </a:p>
      </dsp:txBody>
      <dsp:txXfrm>
        <a:off x="88470" y="3291099"/>
        <a:ext cx="5124203" cy="465836"/>
      </dsp:txXfrm>
    </dsp:sp>
    <dsp:sp modelId="{015A0644-3C96-4C98-962B-5D0471BF608E}">
      <dsp:nvSpPr>
        <dsp:cNvPr id="0" name=""/>
        <dsp:cNvSpPr/>
      </dsp:nvSpPr>
      <dsp:spPr>
        <a:xfrm>
          <a:off x="8847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C47965-CCA8-4055-A56D-36FA36F10495}">
      <dsp:nvSpPr>
        <dsp:cNvPr id="0" name=""/>
        <dsp:cNvSpPr/>
      </dsp:nvSpPr>
      <dsp:spPr>
        <a:xfrm>
          <a:off x="808706"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214177-EA78-487F-A042-51A83FA331D9}">
      <dsp:nvSpPr>
        <dsp:cNvPr id="0" name=""/>
        <dsp:cNvSpPr/>
      </dsp:nvSpPr>
      <dsp:spPr>
        <a:xfrm>
          <a:off x="152951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70AF20-FED3-4585-9FB5-E15F7689A43F}">
      <dsp:nvSpPr>
        <dsp:cNvPr id="0" name=""/>
        <dsp:cNvSpPr/>
      </dsp:nvSpPr>
      <dsp:spPr>
        <a:xfrm>
          <a:off x="2249746"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F91B8B-242D-43B8-8FE9-29EB22F913B3}">
      <dsp:nvSpPr>
        <dsp:cNvPr id="0" name=""/>
        <dsp:cNvSpPr/>
      </dsp:nvSpPr>
      <dsp:spPr>
        <a:xfrm>
          <a:off x="297055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D87061-10B0-4CD9-873D-0519C56E9BA3}">
      <dsp:nvSpPr>
        <dsp:cNvPr id="0" name=""/>
        <dsp:cNvSpPr/>
      </dsp:nvSpPr>
      <dsp:spPr>
        <a:xfrm>
          <a:off x="3690785"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A7A6B8-D189-412B-AC72-947AAFE51E12}">
      <dsp:nvSpPr>
        <dsp:cNvPr id="0" name=""/>
        <dsp:cNvSpPr/>
      </dsp:nvSpPr>
      <dsp:spPr>
        <a:xfrm>
          <a:off x="441159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C65DA6-CD6F-41DA-9528-0164593EB2E9}">
      <dsp:nvSpPr>
        <dsp:cNvPr id="0" name=""/>
        <dsp:cNvSpPr/>
      </dsp:nvSpPr>
      <dsp:spPr>
        <a:xfrm>
          <a:off x="88470" y="3851828"/>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Make your goals, their goals.  Trip to Dave &amp; Busters upon completion, ice cream shop for a chapter</a:t>
          </a:r>
        </a:p>
      </dsp:txBody>
      <dsp:txXfrm>
        <a:off x="88470" y="3851828"/>
        <a:ext cx="5190818" cy="7591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7A083-A6A1-4BE6-BB7C-9DF3EBC3E37E}">
      <dsp:nvSpPr>
        <dsp:cNvPr id="0" name=""/>
        <dsp:cNvSpPr/>
      </dsp:nvSpPr>
      <dsp:spPr>
        <a:xfrm>
          <a:off x="431245" y="953"/>
          <a:ext cx="4488060" cy="332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Excuses</a:t>
          </a:r>
        </a:p>
      </dsp:txBody>
      <dsp:txXfrm>
        <a:off x="431245" y="953"/>
        <a:ext cx="4488060" cy="332646"/>
      </dsp:txXfrm>
    </dsp:sp>
    <dsp:sp modelId="{51367107-8700-4A1B-B57E-EAECFB877859}">
      <dsp:nvSpPr>
        <dsp:cNvPr id="0" name=""/>
        <dsp:cNvSpPr/>
      </dsp:nvSpPr>
      <dsp:spPr>
        <a:xfrm>
          <a:off x="431245"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AB3AA-D3AB-48E1-9321-A3137B8D322E}">
      <dsp:nvSpPr>
        <dsp:cNvPr id="0" name=""/>
        <dsp:cNvSpPr/>
      </dsp:nvSpPr>
      <dsp:spPr>
        <a:xfrm>
          <a:off x="1062067"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29C696-5B71-4928-A272-8948028E97E5}">
      <dsp:nvSpPr>
        <dsp:cNvPr id="0" name=""/>
        <dsp:cNvSpPr/>
      </dsp:nvSpPr>
      <dsp:spPr>
        <a:xfrm>
          <a:off x="1693388"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B69B3D-B02E-4121-82C7-F0C86715384C}">
      <dsp:nvSpPr>
        <dsp:cNvPr id="0" name=""/>
        <dsp:cNvSpPr/>
      </dsp:nvSpPr>
      <dsp:spPr>
        <a:xfrm>
          <a:off x="2324210"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661F-8EEB-4E1B-A452-D985D6D04D0A}">
      <dsp:nvSpPr>
        <dsp:cNvPr id="0" name=""/>
        <dsp:cNvSpPr/>
      </dsp:nvSpPr>
      <dsp:spPr>
        <a:xfrm>
          <a:off x="2955530"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8C52F9-726D-4807-ABED-4E29C1B934C9}">
      <dsp:nvSpPr>
        <dsp:cNvPr id="0" name=""/>
        <dsp:cNvSpPr/>
      </dsp:nvSpPr>
      <dsp:spPr>
        <a:xfrm>
          <a:off x="3586352"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8AC12-3C04-42B5-B797-2F1380D76C01}">
      <dsp:nvSpPr>
        <dsp:cNvPr id="0" name=""/>
        <dsp:cNvSpPr/>
      </dsp:nvSpPr>
      <dsp:spPr>
        <a:xfrm>
          <a:off x="4217673"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21F54-D695-48CF-9C80-8D8D97947C77}">
      <dsp:nvSpPr>
        <dsp:cNvPr id="0" name=""/>
        <dsp:cNvSpPr/>
      </dsp:nvSpPr>
      <dsp:spPr>
        <a:xfrm>
          <a:off x="431245" y="416712"/>
          <a:ext cx="4546405" cy="6648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t>Excuses are Easy; Results are forever!  Just Do IT!</a:t>
          </a:r>
        </a:p>
      </dsp:txBody>
      <dsp:txXfrm>
        <a:off x="431245" y="416712"/>
        <a:ext cx="4546405" cy="664897"/>
      </dsp:txXfrm>
    </dsp:sp>
    <dsp:sp modelId="{E161D1FB-428E-4E87-809F-28ECDBB8395D}">
      <dsp:nvSpPr>
        <dsp:cNvPr id="0" name=""/>
        <dsp:cNvSpPr/>
      </dsp:nvSpPr>
      <dsp:spPr>
        <a:xfrm>
          <a:off x="431245" y="1207556"/>
          <a:ext cx="4488060" cy="408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time</a:t>
          </a:r>
        </a:p>
      </dsp:txBody>
      <dsp:txXfrm>
        <a:off x="431245" y="1207556"/>
        <a:ext cx="4488060" cy="408005"/>
      </dsp:txXfrm>
    </dsp:sp>
    <dsp:sp modelId="{3A2A1305-7A52-4FD4-9F5E-897035FC881F}">
      <dsp:nvSpPr>
        <dsp:cNvPr id="0" name=""/>
        <dsp:cNvSpPr/>
      </dsp:nvSpPr>
      <dsp:spPr>
        <a:xfrm>
          <a:off x="431245"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65ECC-FE53-4123-A18B-84F76B12E4C0}">
      <dsp:nvSpPr>
        <dsp:cNvPr id="0" name=""/>
        <dsp:cNvSpPr/>
      </dsp:nvSpPr>
      <dsp:spPr>
        <a:xfrm>
          <a:off x="1062067"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48B6A-2F2F-44B0-A09C-1E5B13D04672}">
      <dsp:nvSpPr>
        <dsp:cNvPr id="0" name=""/>
        <dsp:cNvSpPr/>
      </dsp:nvSpPr>
      <dsp:spPr>
        <a:xfrm>
          <a:off x="1693388"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5BAEEB-E1CF-40E4-9ED1-39B760C87CA8}">
      <dsp:nvSpPr>
        <dsp:cNvPr id="0" name=""/>
        <dsp:cNvSpPr/>
      </dsp:nvSpPr>
      <dsp:spPr>
        <a:xfrm>
          <a:off x="2324210"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3DC73-B11F-4ACE-BFF3-2270EBF01C95}">
      <dsp:nvSpPr>
        <dsp:cNvPr id="0" name=""/>
        <dsp:cNvSpPr/>
      </dsp:nvSpPr>
      <dsp:spPr>
        <a:xfrm>
          <a:off x="2955530"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EE9EF1-0C1A-4B48-B826-DB65676D1DFD}">
      <dsp:nvSpPr>
        <dsp:cNvPr id="0" name=""/>
        <dsp:cNvSpPr/>
      </dsp:nvSpPr>
      <dsp:spPr>
        <a:xfrm>
          <a:off x="3586352"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DBB07C-1792-42CF-BF62-030823DEF5D2}">
      <dsp:nvSpPr>
        <dsp:cNvPr id="0" name=""/>
        <dsp:cNvSpPr/>
      </dsp:nvSpPr>
      <dsp:spPr>
        <a:xfrm>
          <a:off x="4217673"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60AD78-2486-4FA6-A6D4-F802030DC906}">
      <dsp:nvSpPr>
        <dsp:cNvPr id="0" name=""/>
        <dsp:cNvSpPr/>
      </dsp:nvSpPr>
      <dsp:spPr>
        <a:xfrm>
          <a:off x="431245" y="1698673"/>
          <a:ext cx="4546405" cy="6648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l" defTabSz="755650">
            <a:lnSpc>
              <a:spcPct val="90000"/>
            </a:lnSpc>
            <a:spcBef>
              <a:spcPct val="0"/>
            </a:spcBef>
            <a:spcAft>
              <a:spcPct val="35000"/>
            </a:spcAft>
            <a:buNone/>
          </a:pPr>
          <a:r>
            <a:rPr lang="en-US" sz="1700" b="1" kern="1200" dirty="0"/>
            <a:t>What is your time worth?  When you are sitting in front of the tube, that is what it is costing you</a:t>
          </a:r>
        </a:p>
      </dsp:txBody>
      <dsp:txXfrm>
        <a:off x="431245" y="1698673"/>
        <a:ext cx="4546405" cy="6648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7C5C5C-27BB-4312-8A19-25E7DD9F1A62}">
      <dsp:nvSpPr>
        <dsp:cNvPr id="0" name=""/>
        <dsp:cNvSpPr/>
      </dsp:nvSpPr>
      <dsp:spPr>
        <a:xfrm>
          <a:off x="547303" y="942"/>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Practice &amp; Experience</a:t>
          </a:r>
        </a:p>
      </dsp:txBody>
      <dsp:txXfrm>
        <a:off x="547303" y="942"/>
        <a:ext cx="4272674" cy="388424"/>
      </dsp:txXfrm>
    </dsp:sp>
    <dsp:sp modelId="{85CEC161-112B-4CD9-BE2D-B800BE6F9038}">
      <dsp:nvSpPr>
        <dsp:cNvPr id="0" name=""/>
        <dsp:cNvSpPr/>
      </dsp:nvSpPr>
      <dsp:spPr>
        <a:xfrm>
          <a:off x="54730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4C55E2-1E3C-4A39-8B1E-B93E9CCFB6E4}">
      <dsp:nvSpPr>
        <dsp:cNvPr id="0" name=""/>
        <dsp:cNvSpPr/>
      </dsp:nvSpPr>
      <dsp:spPr>
        <a:xfrm>
          <a:off x="1147851"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C0FA92-24F1-416E-BEC8-2F209C65A5BB}">
      <dsp:nvSpPr>
        <dsp:cNvPr id="0" name=""/>
        <dsp:cNvSpPr/>
      </dsp:nvSpPr>
      <dsp:spPr>
        <a:xfrm>
          <a:off x="1748874"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824CA5-4241-4D0C-94FE-2C33A7BAFD19}">
      <dsp:nvSpPr>
        <dsp:cNvPr id="0" name=""/>
        <dsp:cNvSpPr/>
      </dsp:nvSpPr>
      <dsp:spPr>
        <a:xfrm>
          <a:off x="2349422"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5D18AE-98F0-4802-A2C0-CAC4475A9A66}">
      <dsp:nvSpPr>
        <dsp:cNvPr id="0" name=""/>
        <dsp:cNvSpPr/>
      </dsp:nvSpPr>
      <dsp:spPr>
        <a:xfrm>
          <a:off x="295044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A0C9B4-2717-4739-A556-BE89D380298C}">
      <dsp:nvSpPr>
        <dsp:cNvPr id="0" name=""/>
        <dsp:cNvSpPr/>
      </dsp:nvSpPr>
      <dsp:spPr>
        <a:xfrm>
          <a:off x="355099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C04F5B-F05F-4623-8534-324141AD2F23}">
      <dsp:nvSpPr>
        <dsp:cNvPr id="0" name=""/>
        <dsp:cNvSpPr/>
      </dsp:nvSpPr>
      <dsp:spPr>
        <a:xfrm>
          <a:off x="415201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C7CC22-1276-4B72-AF5D-7863C6152902}">
      <dsp:nvSpPr>
        <dsp:cNvPr id="0" name=""/>
        <dsp:cNvSpPr/>
      </dsp:nvSpPr>
      <dsp:spPr>
        <a:xfrm>
          <a:off x="547303" y="46849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NO SUBSTITUTE!  Do the labs; Azure @ Work</a:t>
          </a:r>
        </a:p>
      </dsp:txBody>
      <dsp:txXfrm>
        <a:off x="547303" y="468490"/>
        <a:ext cx="4328218" cy="632988"/>
      </dsp:txXfrm>
    </dsp:sp>
    <dsp:sp modelId="{9722DE8D-AF8E-48CB-BCFE-4B949D8CFB9B}">
      <dsp:nvSpPr>
        <dsp:cNvPr id="0" name=""/>
        <dsp:cNvSpPr/>
      </dsp:nvSpPr>
      <dsp:spPr>
        <a:xfrm>
          <a:off x="547303" y="1263385"/>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Take the test</a:t>
          </a:r>
        </a:p>
      </dsp:txBody>
      <dsp:txXfrm>
        <a:off x="547303" y="1263385"/>
        <a:ext cx="4272674" cy="388424"/>
      </dsp:txXfrm>
    </dsp:sp>
    <dsp:sp modelId="{CCDC95B0-206D-4A5C-8336-4AB3EB6ED06C}">
      <dsp:nvSpPr>
        <dsp:cNvPr id="0" name=""/>
        <dsp:cNvSpPr/>
      </dsp:nvSpPr>
      <dsp:spPr>
        <a:xfrm>
          <a:off x="54730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38F071-683F-44DE-A835-C50D11088D7D}">
      <dsp:nvSpPr>
        <dsp:cNvPr id="0" name=""/>
        <dsp:cNvSpPr/>
      </dsp:nvSpPr>
      <dsp:spPr>
        <a:xfrm>
          <a:off x="1147851"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A42FF-F4B6-4FC2-86B6-EFC2F086D1BE}">
      <dsp:nvSpPr>
        <dsp:cNvPr id="0" name=""/>
        <dsp:cNvSpPr/>
      </dsp:nvSpPr>
      <dsp:spPr>
        <a:xfrm>
          <a:off x="1748874"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43A743-7FF4-450B-8E6E-B4E1EF929D2B}">
      <dsp:nvSpPr>
        <dsp:cNvPr id="0" name=""/>
        <dsp:cNvSpPr/>
      </dsp:nvSpPr>
      <dsp:spPr>
        <a:xfrm>
          <a:off x="2349422"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59E5F4-204D-4A17-B0E7-445210005D14}">
      <dsp:nvSpPr>
        <dsp:cNvPr id="0" name=""/>
        <dsp:cNvSpPr/>
      </dsp:nvSpPr>
      <dsp:spPr>
        <a:xfrm>
          <a:off x="295044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D2D155-8B61-4099-9F77-1278418DC8EB}">
      <dsp:nvSpPr>
        <dsp:cNvPr id="0" name=""/>
        <dsp:cNvSpPr/>
      </dsp:nvSpPr>
      <dsp:spPr>
        <a:xfrm>
          <a:off x="355099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BACA11-FBD8-4580-BC14-313A0075ECE0}">
      <dsp:nvSpPr>
        <dsp:cNvPr id="0" name=""/>
        <dsp:cNvSpPr/>
      </dsp:nvSpPr>
      <dsp:spPr>
        <a:xfrm>
          <a:off x="415201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8DE373-4C16-43BA-8630-85A0426EFAB9}">
      <dsp:nvSpPr>
        <dsp:cNvPr id="0" name=""/>
        <dsp:cNvSpPr/>
      </dsp:nvSpPr>
      <dsp:spPr>
        <a:xfrm>
          <a:off x="547303" y="1730934"/>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2nd shot?  Much easier after you take it because you know where you are weak </a:t>
          </a:r>
          <a:r>
            <a:rPr lang="en-US" sz="1900" kern="1200" dirty="0">
              <a:sym typeface="Wingdings" panose="05000000000000000000" pitchFamily="2" charset="2"/>
            </a:rPr>
            <a:t></a:t>
          </a:r>
          <a:endParaRPr lang="en-US" sz="1900" kern="1200" dirty="0"/>
        </a:p>
      </dsp:txBody>
      <dsp:txXfrm>
        <a:off x="547303" y="1730934"/>
        <a:ext cx="4328218" cy="632988"/>
      </dsp:txXfrm>
    </dsp:sp>
    <dsp:sp modelId="{33546F62-5B4D-463E-A629-8D7CB5443E0A}">
      <dsp:nvSpPr>
        <dsp:cNvPr id="0" name=""/>
        <dsp:cNvSpPr/>
      </dsp:nvSpPr>
      <dsp:spPr>
        <a:xfrm>
          <a:off x="547303" y="2525828"/>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Ultra Focus With Intent</a:t>
          </a:r>
          <a:endParaRPr lang="en-US" sz="2400" kern="1200" dirty="0"/>
        </a:p>
      </dsp:txBody>
      <dsp:txXfrm>
        <a:off x="547303" y="2525828"/>
        <a:ext cx="4272674" cy="388424"/>
      </dsp:txXfrm>
    </dsp:sp>
    <dsp:sp modelId="{0429CF0C-436E-4B08-9AAE-0B6DC525767F}">
      <dsp:nvSpPr>
        <dsp:cNvPr id="0" name=""/>
        <dsp:cNvSpPr/>
      </dsp:nvSpPr>
      <dsp:spPr>
        <a:xfrm>
          <a:off x="54730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46A7FC-A51E-4B6C-86BD-5A26735B215D}">
      <dsp:nvSpPr>
        <dsp:cNvPr id="0" name=""/>
        <dsp:cNvSpPr/>
      </dsp:nvSpPr>
      <dsp:spPr>
        <a:xfrm>
          <a:off x="1147851"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101A80-B9DF-4179-B688-E50E5B58A390}">
      <dsp:nvSpPr>
        <dsp:cNvPr id="0" name=""/>
        <dsp:cNvSpPr/>
      </dsp:nvSpPr>
      <dsp:spPr>
        <a:xfrm>
          <a:off x="1748874"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A59DE8-62E1-4EFF-BC01-ED85D5DB50DC}">
      <dsp:nvSpPr>
        <dsp:cNvPr id="0" name=""/>
        <dsp:cNvSpPr/>
      </dsp:nvSpPr>
      <dsp:spPr>
        <a:xfrm>
          <a:off x="2349422"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197D27-422E-4928-AC01-1C9A400C1613}">
      <dsp:nvSpPr>
        <dsp:cNvPr id="0" name=""/>
        <dsp:cNvSpPr/>
      </dsp:nvSpPr>
      <dsp:spPr>
        <a:xfrm>
          <a:off x="295044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0977BD-C1B3-464B-A9FB-0F547B90C9A4}">
      <dsp:nvSpPr>
        <dsp:cNvPr id="0" name=""/>
        <dsp:cNvSpPr/>
      </dsp:nvSpPr>
      <dsp:spPr>
        <a:xfrm>
          <a:off x="355099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4ED82B-3A30-4462-BB06-88779C06DE10}">
      <dsp:nvSpPr>
        <dsp:cNvPr id="0" name=""/>
        <dsp:cNvSpPr/>
      </dsp:nvSpPr>
      <dsp:spPr>
        <a:xfrm>
          <a:off x="415201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1ADDC0-7DD6-40BD-A435-6119E05C0184}">
      <dsp:nvSpPr>
        <dsp:cNvPr id="0" name=""/>
        <dsp:cNvSpPr/>
      </dsp:nvSpPr>
      <dsp:spPr>
        <a:xfrm>
          <a:off x="547303" y="2993377"/>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Don’t let your mind wander; You are on a mission to learn FAST!</a:t>
          </a:r>
        </a:p>
      </dsp:txBody>
      <dsp:txXfrm>
        <a:off x="547303" y="2993377"/>
        <a:ext cx="4328218" cy="632988"/>
      </dsp:txXfrm>
    </dsp:sp>
    <dsp:sp modelId="{F4F5E702-F8AF-4476-A9BE-16E6B315C8D3}">
      <dsp:nvSpPr>
        <dsp:cNvPr id="0" name=""/>
        <dsp:cNvSpPr/>
      </dsp:nvSpPr>
      <dsp:spPr>
        <a:xfrm>
          <a:off x="547303" y="3788271"/>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Objective – Pass the Exam!</a:t>
          </a:r>
        </a:p>
      </dsp:txBody>
      <dsp:txXfrm>
        <a:off x="547303" y="3788271"/>
        <a:ext cx="4272674" cy="388424"/>
      </dsp:txXfrm>
    </dsp:sp>
    <dsp:sp modelId="{847370B5-C8A8-4175-BFBC-900745DC9F55}">
      <dsp:nvSpPr>
        <dsp:cNvPr id="0" name=""/>
        <dsp:cNvSpPr/>
      </dsp:nvSpPr>
      <dsp:spPr>
        <a:xfrm>
          <a:off x="54730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4FF437-077E-435A-B4EB-74479F49352A}">
      <dsp:nvSpPr>
        <dsp:cNvPr id="0" name=""/>
        <dsp:cNvSpPr/>
      </dsp:nvSpPr>
      <dsp:spPr>
        <a:xfrm>
          <a:off x="1147851"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506A7C-0125-4D40-8134-3F5BCEF44072}">
      <dsp:nvSpPr>
        <dsp:cNvPr id="0" name=""/>
        <dsp:cNvSpPr/>
      </dsp:nvSpPr>
      <dsp:spPr>
        <a:xfrm>
          <a:off x="1748874"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9EAB88-F255-4BDE-AA3F-10155F959255}">
      <dsp:nvSpPr>
        <dsp:cNvPr id="0" name=""/>
        <dsp:cNvSpPr/>
      </dsp:nvSpPr>
      <dsp:spPr>
        <a:xfrm>
          <a:off x="2349422"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AEC293-28B9-4F39-BB7E-A69C5BACE444}">
      <dsp:nvSpPr>
        <dsp:cNvPr id="0" name=""/>
        <dsp:cNvSpPr/>
      </dsp:nvSpPr>
      <dsp:spPr>
        <a:xfrm>
          <a:off x="295044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ADE5D5-3BD7-4189-BCB0-C41B7B458231}">
      <dsp:nvSpPr>
        <dsp:cNvPr id="0" name=""/>
        <dsp:cNvSpPr/>
      </dsp:nvSpPr>
      <dsp:spPr>
        <a:xfrm>
          <a:off x="355099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0170BA-0FE0-470F-9347-114A5FDA8CED}">
      <dsp:nvSpPr>
        <dsp:cNvPr id="0" name=""/>
        <dsp:cNvSpPr/>
      </dsp:nvSpPr>
      <dsp:spPr>
        <a:xfrm>
          <a:off x="415201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A8A92A-21B6-4EEF-9E0D-938E2818B0AB}">
      <dsp:nvSpPr>
        <dsp:cNvPr id="0" name=""/>
        <dsp:cNvSpPr/>
      </dsp:nvSpPr>
      <dsp:spPr>
        <a:xfrm>
          <a:off x="547303" y="425582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After you pass the test, you can work on learning more and developing your career</a:t>
          </a:r>
        </a:p>
      </dsp:txBody>
      <dsp:txXfrm>
        <a:off x="547303" y="4255820"/>
        <a:ext cx="4328218" cy="6329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7A083-A6A1-4BE6-BB7C-9DF3EBC3E37E}">
      <dsp:nvSpPr>
        <dsp:cNvPr id="0" name=""/>
        <dsp:cNvSpPr/>
      </dsp:nvSpPr>
      <dsp:spPr>
        <a:xfrm>
          <a:off x="547303" y="942"/>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Excuses</a:t>
          </a:r>
        </a:p>
      </dsp:txBody>
      <dsp:txXfrm>
        <a:off x="547303" y="942"/>
        <a:ext cx="4272674" cy="388424"/>
      </dsp:txXfrm>
    </dsp:sp>
    <dsp:sp modelId="{51367107-8700-4A1B-B57E-EAECFB877859}">
      <dsp:nvSpPr>
        <dsp:cNvPr id="0" name=""/>
        <dsp:cNvSpPr/>
      </dsp:nvSpPr>
      <dsp:spPr>
        <a:xfrm>
          <a:off x="54730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AB3AA-D3AB-48E1-9321-A3137B8D322E}">
      <dsp:nvSpPr>
        <dsp:cNvPr id="0" name=""/>
        <dsp:cNvSpPr/>
      </dsp:nvSpPr>
      <dsp:spPr>
        <a:xfrm>
          <a:off x="1147851"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29C696-5B71-4928-A272-8948028E97E5}">
      <dsp:nvSpPr>
        <dsp:cNvPr id="0" name=""/>
        <dsp:cNvSpPr/>
      </dsp:nvSpPr>
      <dsp:spPr>
        <a:xfrm>
          <a:off x="1748874"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B69B3D-B02E-4121-82C7-F0C86715384C}">
      <dsp:nvSpPr>
        <dsp:cNvPr id="0" name=""/>
        <dsp:cNvSpPr/>
      </dsp:nvSpPr>
      <dsp:spPr>
        <a:xfrm>
          <a:off x="2349422"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661F-8EEB-4E1B-A452-D985D6D04D0A}">
      <dsp:nvSpPr>
        <dsp:cNvPr id="0" name=""/>
        <dsp:cNvSpPr/>
      </dsp:nvSpPr>
      <dsp:spPr>
        <a:xfrm>
          <a:off x="295044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8C52F9-726D-4807-ABED-4E29C1B934C9}">
      <dsp:nvSpPr>
        <dsp:cNvPr id="0" name=""/>
        <dsp:cNvSpPr/>
      </dsp:nvSpPr>
      <dsp:spPr>
        <a:xfrm>
          <a:off x="355099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8AC12-3C04-42B5-B797-2F1380D76C01}">
      <dsp:nvSpPr>
        <dsp:cNvPr id="0" name=""/>
        <dsp:cNvSpPr/>
      </dsp:nvSpPr>
      <dsp:spPr>
        <a:xfrm>
          <a:off x="415201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21F54-D695-48CF-9C80-8D8D97947C77}">
      <dsp:nvSpPr>
        <dsp:cNvPr id="0" name=""/>
        <dsp:cNvSpPr/>
      </dsp:nvSpPr>
      <dsp:spPr>
        <a:xfrm>
          <a:off x="547303" y="46849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Excuses are Easy; Results are forever!  Just Do IT!</a:t>
          </a:r>
        </a:p>
      </dsp:txBody>
      <dsp:txXfrm>
        <a:off x="547303" y="468490"/>
        <a:ext cx="4328218" cy="632988"/>
      </dsp:txXfrm>
    </dsp:sp>
    <dsp:sp modelId="{E161D1FB-428E-4E87-809F-28ECDBB8395D}">
      <dsp:nvSpPr>
        <dsp:cNvPr id="0" name=""/>
        <dsp:cNvSpPr/>
      </dsp:nvSpPr>
      <dsp:spPr>
        <a:xfrm>
          <a:off x="547303" y="1263385"/>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time</a:t>
          </a:r>
        </a:p>
      </dsp:txBody>
      <dsp:txXfrm>
        <a:off x="547303" y="1263385"/>
        <a:ext cx="4272674" cy="388424"/>
      </dsp:txXfrm>
    </dsp:sp>
    <dsp:sp modelId="{3A2A1305-7A52-4FD4-9F5E-897035FC881F}">
      <dsp:nvSpPr>
        <dsp:cNvPr id="0" name=""/>
        <dsp:cNvSpPr/>
      </dsp:nvSpPr>
      <dsp:spPr>
        <a:xfrm>
          <a:off x="54730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65ECC-FE53-4123-A18B-84F76B12E4C0}">
      <dsp:nvSpPr>
        <dsp:cNvPr id="0" name=""/>
        <dsp:cNvSpPr/>
      </dsp:nvSpPr>
      <dsp:spPr>
        <a:xfrm>
          <a:off x="1147851"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48B6A-2F2F-44B0-A09C-1E5B13D04672}">
      <dsp:nvSpPr>
        <dsp:cNvPr id="0" name=""/>
        <dsp:cNvSpPr/>
      </dsp:nvSpPr>
      <dsp:spPr>
        <a:xfrm>
          <a:off x="1748874"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5BAEEB-E1CF-40E4-9ED1-39B760C87CA8}">
      <dsp:nvSpPr>
        <dsp:cNvPr id="0" name=""/>
        <dsp:cNvSpPr/>
      </dsp:nvSpPr>
      <dsp:spPr>
        <a:xfrm>
          <a:off x="2349422"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3DC73-B11F-4ACE-BFF3-2270EBF01C95}">
      <dsp:nvSpPr>
        <dsp:cNvPr id="0" name=""/>
        <dsp:cNvSpPr/>
      </dsp:nvSpPr>
      <dsp:spPr>
        <a:xfrm>
          <a:off x="295044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EE9EF1-0C1A-4B48-B826-DB65676D1DFD}">
      <dsp:nvSpPr>
        <dsp:cNvPr id="0" name=""/>
        <dsp:cNvSpPr/>
      </dsp:nvSpPr>
      <dsp:spPr>
        <a:xfrm>
          <a:off x="355099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DBB07C-1792-42CF-BF62-030823DEF5D2}">
      <dsp:nvSpPr>
        <dsp:cNvPr id="0" name=""/>
        <dsp:cNvSpPr/>
      </dsp:nvSpPr>
      <dsp:spPr>
        <a:xfrm>
          <a:off x="415201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60AD78-2486-4FA6-A6D4-F802030DC906}">
      <dsp:nvSpPr>
        <dsp:cNvPr id="0" name=""/>
        <dsp:cNvSpPr/>
      </dsp:nvSpPr>
      <dsp:spPr>
        <a:xfrm>
          <a:off x="547303" y="1730934"/>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t>What is your time worth?  When you are sitting in front of the tube, that is what it is costing you</a:t>
          </a:r>
        </a:p>
      </dsp:txBody>
      <dsp:txXfrm>
        <a:off x="547303" y="1730934"/>
        <a:ext cx="4328218" cy="632988"/>
      </dsp:txXfrm>
    </dsp:sp>
    <dsp:sp modelId="{4E668978-DD2E-4455-8F1B-460890CEDDD0}">
      <dsp:nvSpPr>
        <dsp:cNvPr id="0" name=""/>
        <dsp:cNvSpPr/>
      </dsp:nvSpPr>
      <dsp:spPr>
        <a:xfrm>
          <a:off x="547303" y="2525828"/>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Dedicated Study time</a:t>
          </a:r>
        </a:p>
      </dsp:txBody>
      <dsp:txXfrm>
        <a:off x="547303" y="2525828"/>
        <a:ext cx="4272674" cy="388424"/>
      </dsp:txXfrm>
    </dsp:sp>
    <dsp:sp modelId="{1185CAAF-D23B-4B96-A044-FF5C28F24859}">
      <dsp:nvSpPr>
        <dsp:cNvPr id="0" name=""/>
        <dsp:cNvSpPr/>
      </dsp:nvSpPr>
      <dsp:spPr>
        <a:xfrm>
          <a:off x="54730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7A619F-E82B-4A9D-8E03-ADD7F3A04761}">
      <dsp:nvSpPr>
        <dsp:cNvPr id="0" name=""/>
        <dsp:cNvSpPr/>
      </dsp:nvSpPr>
      <dsp:spPr>
        <a:xfrm>
          <a:off x="1147851"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51AF3A-90E8-4FF7-94B9-607493F493F5}">
      <dsp:nvSpPr>
        <dsp:cNvPr id="0" name=""/>
        <dsp:cNvSpPr/>
      </dsp:nvSpPr>
      <dsp:spPr>
        <a:xfrm>
          <a:off x="1748874"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E46F09-FFC4-403D-8EAB-C5598E735292}">
      <dsp:nvSpPr>
        <dsp:cNvPr id="0" name=""/>
        <dsp:cNvSpPr/>
      </dsp:nvSpPr>
      <dsp:spPr>
        <a:xfrm>
          <a:off x="2349422"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CA0293-0467-42C1-98F1-C385719E54CD}">
      <dsp:nvSpPr>
        <dsp:cNvPr id="0" name=""/>
        <dsp:cNvSpPr/>
      </dsp:nvSpPr>
      <dsp:spPr>
        <a:xfrm>
          <a:off x="295044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2F9714-3B2C-41F8-ABA2-2AD13481E570}">
      <dsp:nvSpPr>
        <dsp:cNvPr id="0" name=""/>
        <dsp:cNvSpPr/>
      </dsp:nvSpPr>
      <dsp:spPr>
        <a:xfrm>
          <a:off x="355099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138509-142F-489D-97C1-413B3041444A}">
      <dsp:nvSpPr>
        <dsp:cNvPr id="0" name=""/>
        <dsp:cNvSpPr/>
      </dsp:nvSpPr>
      <dsp:spPr>
        <a:xfrm>
          <a:off x="415201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CEAD29-E03C-42DC-BC09-1B4E055CFC2D}">
      <dsp:nvSpPr>
        <dsp:cNvPr id="0" name=""/>
        <dsp:cNvSpPr/>
      </dsp:nvSpPr>
      <dsp:spPr>
        <a:xfrm>
          <a:off x="547303" y="2993377"/>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t>30 mins Day/night Pick a time; make it happen!</a:t>
          </a:r>
        </a:p>
      </dsp:txBody>
      <dsp:txXfrm>
        <a:off x="547303" y="2993377"/>
        <a:ext cx="4328218" cy="632988"/>
      </dsp:txXfrm>
    </dsp:sp>
    <dsp:sp modelId="{C652C35B-E3D1-4411-B684-28295DBB62F3}">
      <dsp:nvSpPr>
        <dsp:cNvPr id="0" name=""/>
        <dsp:cNvSpPr/>
      </dsp:nvSpPr>
      <dsp:spPr>
        <a:xfrm>
          <a:off x="547303" y="3788271"/>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pPr>
          <a:r>
            <a:rPr lang="en-US" sz="1800" b="1" kern="1200"/>
            <a:t>Read Faster</a:t>
          </a:r>
          <a:endParaRPr lang="en-US" sz="1800" b="1" kern="1200" dirty="0"/>
        </a:p>
      </dsp:txBody>
      <dsp:txXfrm>
        <a:off x="547303" y="3788271"/>
        <a:ext cx="4272674" cy="388424"/>
      </dsp:txXfrm>
    </dsp:sp>
    <dsp:sp modelId="{E6C1B811-16F7-40E6-A3C6-9BF9B07AD014}">
      <dsp:nvSpPr>
        <dsp:cNvPr id="0" name=""/>
        <dsp:cNvSpPr/>
      </dsp:nvSpPr>
      <dsp:spPr>
        <a:xfrm>
          <a:off x="54730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06D3E-1CF6-42BA-A2B7-544896BCA658}">
      <dsp:nvSpPr>
        <dsp:cNvPr id="0" name=""/>
        <dsp:cNvSpPr/>
      </dsp:nvSpPr>
      <dsp:spPr>
        <a:xfrm>
          <a:off x="1147851"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D45DDD-AB74-46CC-A22E-B43B6D6FFBFA}">
      <dsp:nvSpPr>
        <dsp:cNvPr id="0" name=""/>
        <dsp:cNvSpPr/>
      </dsp:nvSpPr>
      <dsp:spPr>
        <a:xfrm>
          <a:off x="1748874"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800A51-EEF9-4A11-ACDE-BFB6B164518D}">
      <dsp:nvSpPr>
        <dsp:cNvPr id="0" name=""/>
        <dsp:cNvSpPr/>
      </dsp:nvSpPr>
      <dsp:spPr>
        <a:xfrm>
          <a:off x="2349422"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33698D-2C70-4EDE-9B51-FF2453F479AB}">
      <dsp:nvSpPr>
        <dsp:cNvPr id="0" name=""/>
        <dsp:cNvSpPr/>
      </dsp:nvSpPr>
      <dsp:spPr>
        <a:xfrm>
          <a:off x="295044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DFE717-589A-4F64-8F5E-300331375BDC}">
      <dsp:nvSpPr>
        <dsp:cNvPr id="0" name=""/>
        <dsp:cNvSpPr/>
      </dsp:nvSpPr>
      <dsp:spPr>
        <a:xfrm>
          <a:off x="355099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718D9C-F534-46FD-99D4-42B12B4D0CF8}">
      <dsp:nvSpPr>
        <dsp:cNvPr id="0" name=""/>
        <dsp:cNvSpPr/>
      </dsp:nvSpPr>
      <dsp:spPr>
        <a:xfrm>
          <a:off x="415201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2D7890-8089-4415-8CDF-9540B6A09B9D}">
      <dsp:nvSpPr>
        <dsp:cNvPr id="0" name=""/>
        <dsp:cNvSpPr/>
      </dsp:nvSpPr>
      <dsp:spPr>
        <a:xfrm>
          <a:off x="547303" y="4316188"/>
          <a:ext cx="4328218" cy="512252"/>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DO NOT GO BACK! </a:t>
          </a:r>
          <a:endParaRPr lang="en-US" sz="1300" b="1" kern="1200" dirty="0"/>
        </a:p>
        <a:p>
          <a:pPr marL="0" lvl="0" indent="0" algn="l" defTabSz="577850">
            <a:lnSpc>
              <a:spcPct val="90000"/>
            </a:lnSpc>
            <a:spcBef>
              <a:spcPct val="0"/>
            </a:spcBef>
            <a:spcAft>
              <a:spcPct val="35000"/>
            </a:spcAft>
            <a:buNone/>
          </a:pPr>
          <a:r>
            <a:rPr lang="en-US" sz="1300" b="1" kern="1200" dirty="0"/>
            <a:t>Use your finger, keep it moving make eyes follow</a:t>
          </a:r>
        </a:p>
      </dsp:txBody>
      <dsp:txXfrm>
        <a:off x="547303" y="4316188"/>
        <a:ext cx="4328218" cy="51225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D26D1-8A32-4661-987C-BB7DFD4D4B9A}" type="datetimeFigureOut">
              <a:rPr lang="en-US" smtClean="0"/>
              <a:t>1/30/2018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21525-FA02-4EFB-9D77-E9C6E69B6435}" type="slidenum">
              <a:rPr lang="en-US" smtClean="0"/>
              <a:t>‹#›</a:t>
            </a:fld>
            <a:endParaRPr lang="en-US"/>
          </a:p>
        </p:txBody>
      </p:sp>
    </p:spTree>
    <p:extLst>
      <p:ext uri="{BB962C8B-B14F-4D97-AF65-F5344CB8AC3E}">
        <p14:creationId xmlns:p14="http://schemas.microsoft.com/office/powerpoint/2010/main" val="2838638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a:t>
            </a:fld>
            <a:endParaRPr lang="en-US"/>
          </a:p>
        </p:txBody>
      </p:sp>
    </p:spTree>
    <p:extLst>
      <p:ext uri="{BB962C8B-B14F-4D97-AF65-F5344CB8AC3E}">
        <p14:creationId xmlns:p14="http://schemas.microsoft.com/office/powerpoint/2010/main" val="171509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10</a:t>
            </a:fld>
            <a:endParaRPr lang="en-US"/>
          </a:p>
        </p:txBody>
      </p:sp>
    </p:spTree>
    <p:extLst>
      <p:ext uri="{BB962C8B-B14F-4D97-AF65-F5344CB8AC3E}">
        <p14:creationId xmlns:p14="http://schemas.microsoft.com/office/powerpoint/2010/main" val="4093584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11</a:t>
            </a:fld>
            <a:endParaRPr lang="en-US"/>
          </a:p>
        </p:txBody>
      </p:sp>
    </p:spTree>
    <p:extLst>
      <p:ext uri="{BB962C8B-B14F-4D97-AF65-F5344CB8AC3E}">
        <p14:creationId xmlns:p14="http://schemas.microsoft.com/office/powerpoint/2010/main" val="1241399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12</a:t>
            </a:fld>
            <a:endParaRPr lang="en-US"/>
          </a:p>
        </p:txBody>
      </p:sp>
    </p:spTree>
    <p:extLst>
      <p:ext uri="{BB962C8B-B14F-4D97-AF65-F5344CB8AC3E}">
        <p14:creationId xmlns:p14="http://schemas.microsoft.com/office/powerpoint/2010/main" val="1145358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13</a:t>
            </a:fld>
            <a:endParaRPr lang="en-US"/>
          </a:p>
        </p:txBody>
      </p:sp>
    </p:spTree>
    <p:extLst>
      <p:ext uri="{BB962C8B-B14F-4D97-AF65-F5344CB8AC3E}">
        <p14:creationId xmlns:p14="http://schemas.microsoft.com/office/powerpoint/2010/main" val="1745644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1/30/2018 8:44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14</a:t>
            </a:fld>
            <a:endParaRPr lang="en-US" altLang="en-US"/>
          </a:p>
        </p:txBody>
      </p:sp>
    </p:spTree>
    <p:extLst>
      <p:ext uri="{BB962C8B-B14F-4D97-AF65-F5344CB8AC3E}">
        <p14:creationId xmlns:p14="http://schemas.microsoft.com/office/powerpoint/2010/main" val="4033924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 </a:t>
            </a:r>
            <a:r>
              <a:rPr lang="en-US" sz="1200" kern="1200" dirty="0">
                <a:solidFill>
                  <a:schemeClr val="tx1"/>
                </a:solidFill>
                <a:latin typeface="+mn-lt"/>
                <a:ea typeface="+mn-ea"/>
                <a:cs typeface="+mn-cs"/>
              </a:rPr>
              <a:t>Help find a way to incorporate security necessities into every aspect of the business; without getting in the way unnecessarily</a:t>
            </a:r>
          </a:p>
        </p:txBody>
      </p:sp>
      <p:sp>
        <p:nvSpPr>
          <p:cNvPr id="4" name="Slide Number Placeholder 3"/>
          <p:cNvSpPr>
            <a:spLocks noGrp="1"/>
          </p:cNvSpPr>
          <p:nvPr>
            <p:ph type="sldNum" sz="quarter" idx="10"/>
          </p:nvPr>
        </p:nvSpPr>
        <p:spPr/>
        <p:txBody>
          <a:bodyPr/>
          <a:lstStyle/>
          <a:p>
            <a:fld id="{716ADE6C-1B6B-435D-8521-5097B11251C3}" type="slidenum">
              <a:rPr lang="en-AU" smtClean="0"/>
              <a:t>15</a:t>
            </a:fld>
            <a:endParaRPr lang="en-AU"/>
          </a:p>
        </p:txBody>
      </p:sp>
    </p:spTree>
    <p:extLst>
      <p:ext uri="{BB962C8B-B14F-4D97-AF65-F5344CB8AC3E}">
        <p14:creationId xmlns:p14="http://schemas.microsoft.com/office/powerpoint/2010/main" val="4034764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16</a:t>
            </a:fld>
            <a:endParaRPr lang="en-US"/>
          </a:p>
        </p:txBody>
      </p:sp>
    </p:spTree>
    <p:extLst>
      <p:ext uri="{BB962C8B-B14F-4D97-AF65-F5344CB8AC3E}">
        <p14:creationId xmlns:p14="http://schemas.microsoft.com/office/powerpoint/2010/main" val="4171068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17</a:t>
            </a:fld>
            <a:endParaRPr lang="en-US"/>
          </a:p>
        </p:txBody>
      </p:sp>
    </p:spTree>
    <p:extLst>
      <p:ext uri="{BB962C8B-B14F-4D97-AF65-F5344CB8AC3E}">
        <p14:creationId xmlns:p14="http://schemas.microsoft.com/office/powerpoint/2010/main" val="693332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18</a:t>
            </a:fld>
            <a:endParaRPr lang="en-US"/>
          </a:p>
        </p:txBody>
      </p:sp>
    </p:spTree>
    <p:extLst>
      <p:ext uri="{BB962C8B-B14F-4D97-AF65-F5344CB8AC3E}">
        <p14:creationId xmlns:p14="http://schemas.microsoft.com/office/powerpoint/2010/main" val="3708509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1/30/2018 8:44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5969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http://aka.ms/certification/70-534</a:t>
            </a:r>
            <a:r>
              <a:rPr lang="en-US" sz="1100" i="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https://mslibrary.measureup.com/</a:t>
            </a:r>
          </a:p>
          <a:p>
            <a:endParaRPr lang="en-US" dirty="0"/>
          </a:p>
        </p:txBody>
      </p:sp>
      <p:sp>
        <p:nvSpPr>
          <p:cNvPr id="6" name="Date Placeholder 5"/>
          <p:cNvSpPr>
            <a:spLocks noGrp="1"/>
          </p:cNvSpPr>
          <p:nvPr>
            <p:ph type="dt" idx="12"/>
          </p:nvPr>
        </p:nvSpPr>
        <p:spPr/>
        <p:txBody>
          <a:bodyPr/>
          <a:lstStyle/>
          <a:p>
            <a:fld id="{2A14FA6D-5CC1-477D-A0DC-F2245326A311}" type="datetime1">
              <a:rPr lang="en-US" smtClean="0"/>
              <a:t>1/30/2018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27144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Notes coming soon – please </a:t>
            </a:r>
            <a:r>
              <a:rPr lang="en-US" b="0"/>
              <a:t>check </a:t>
            </a:r>
            <a:r>
              <a:rPr lang="en-US" sz="1200" b="0" kern="1200">
                <a:solidFill>
                  <a:schemeClr val="tx1"/>
                </a:solidFill>
                <a:latin typeface="+mn-lt"/>
                <a:ea typeface="+mn-ea"/>
                <a:cs typeface="+mn-cs"/>
              </a:rPr>
              <a:t>back on </a:t>
            </a:r>
            <a:r>
              <a:rPr kumimoji="0" lang="en-US" sz="1200" b="0" i="0" u="none" strike="noStrike" kern="0" cap="none" spc="0" normalizeH="0" baseline="0" noProof="0">
                <a:ln>
                  <a:noFill/>
                </a:ln>
                <a:solidFill>
                  <a:srgbClr val="00B0F0"/>
                </a:solidFill>
                <a:effectLst/>
                <a:uLnTx/>
                <a:uFillTx/>
                <a:hlinkClick r:id="rId3"/>
              </a:rPr>
              <a:t>http://aka.ms/opensource</a:t>
            </a:r>
            <a:r>
              <a:rPr kumimoji="0" lang="en-US" sz="1200" b="0" i="0" u="none" strike="noStrike" kern="0" cap="none" spc="0" normalizeH="0" baseline="0" noProof="0">
                <a:ln>
                  <a:noFill/>
                </a:ln>
                <a:solidFill>
                  <a:srgbClr val="00B0F0"/>
                </a:solidFill>
                <a:effectLst/>
                <a:uLnTx/>
                <a:uFillTx/>
              </a:rPr>
              <a:t> </a:t>
            </a:r>
            <a:r>
              <a:rPr lang="en-US" sz="1200" b="0" kern="1200" noProof="0">
                <a:solidFill>
                  <a:schemeClr val="tx1"/>
                </a:solidFill>
                <a:latin typeface="+mn-lt"/>
                <a:ea typeface="+mn-ea"/>
                <a:cs typeface="+mn-cs"/>
              </a:rPr>
              <a:t>for </a:t>
            </a:r>
            <a:r>
              <a:rPr lang="en-US" sz="1200" kern="1200" noProof="0">
                <a:solidFill>
                  <a:schemeClr val="tx1"/>
                </a:solidFill>
                <a:latin typeface="+mn-lt"/>
                <a:ea typeface="+mn-ea"/>
                <a:cs typeface="+mn-cs"/>
              </a:rPr>
              <a:t>latest version</a:t>
            </a:r>
            <a:endParaRPr lang="en-US" sz="1200" kern="120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7524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21</a:t>
            </a:fld>
            <a:endParaRPr lang="en-US"/>
          </a:p>
        </p:txBody>
      </p:sp>
    </p:spTree>
    <p:extLst>
      <p:ext uri="{BB962C8B-B14F-4D97-AF65-F5344CB8AC3E}">
        <p14:creationId xmlns:p14="http://schemas.microsoft.com/office/powerpoint/2010/main" val="3737460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22</a:t>
            </a:fld>
            <a:endParaRPr lang="en-AU"/>
          </a:p>
        </p:txBody>
      </p:sp>
    </p:spTree>
    <p:extLst>
      <p:ext uri="{BB962C8B-B14F-4D97-AF65-F5344CB8AC3E}">
        <p14:creationId xmlns:p14="http://schemas.microsoft.com/office/powerpoint/2010/main" val="2230341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23</a:t>
            </a:fld>
            <a:endParaRPr lang="en-US"/>
          </a:p>
        </p:txBody>
      </p:sp>
    </p:spTree>
    <p:extLst>
      <p:ext uri="{BB962C8B-B14F-4D97-AF65-F5344CB8AC3E}">
        <p14:creationId xmlns:p14="http://schemas.microsoft.com/office/powerpoint/2010/main" val="218562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24</a:t>
            </a:fld>
            <a:endParaRPr lang="en-US"/>
          </a:p>
        </p:txBody>
      </p:sp>
    </p:spTree>
    <p:extLst>
      <p:ext uri="{BB962C8B-B14F-4D97-AF65-F5344CB8AC3E}">
        <p14:creationId xmlns:p14="http://schemas.microsoft.com/office/powerpoint/2010/main" val="3752498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25</a:t>
            </a:fld>
            <a:endParaRPr lang="en-US"/>
          </a:p>
        </p:txBody>
      </p:sp>
    </p:spTree>
    <p:extLst>
      <p:ext uri="{BB962C8B-B14F-4D97-AF65-F5344CB8AC3E}">
        <p14:creationId xmlns:p14="http://schemas.microsoft.com/office/powerpoint/2010/main" val="3526964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26</a:t>
            </a:fld>
            <a:endParaRPr lang="en-US"/>
          </a:p>
        </p:txBody>
      </p:sp>
    </p:spTree>
    <p:extLst>
      <p:ext uri="{BB962C8B-B14F-4D97-AF65-F5344CB8AC3E}">
        <p14:creationId xmlns:p14="http://schemas.microsoft.com/office/powerpoint/2010/main" val="919729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27</a:t>
            </a:fld>
            <a:endParaRPr lang="en-US"/>
          </a:p>
        </p:txBody>
      </p:sp>
    </p:spTree>
    <p:extLst>
      <p:ext uri="{BB962C8B-B14F-4D97-AF65-F5344CB8AC3E}">
        <p14:creationId xmlns:p14="http://schemas.microsoft.com/office/powerpoint/2010/main" val="29692927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28</a:t>
            </a:fld>
            <a:endParaRPr lang="en-US"/>
          </a:p>
        </p:txBody>
      </p:sp>
    </p:spTree>
    <p:extLst>
      <p:ext uri="{BB962C8B-B14F-4D97-AF65-F5344CB8AC3E}">
        <p14:creationId xmlns:p14="http://schemas.microsoft.com/office/powerpoint/2010/main" val="18975333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29</a:t>
            </a:fld>
            <a:endParaRPr lang="en-US"/>
          </a:p>
        </p:txBody>
      </p:sp>
    </p:spTree>
    <p:extLst>
      <p:ext uri="{BB962C8B-B14F-4D97-AF65-F5344CB8AC3E}">
        <p14:creationId xmlns:p14="http://schemas.microsoft.com/office/powerpoint/2010/main" val="3068235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a:t>
            </a:fld>
            <a:endParaRPr lang="en-US"/>
          </a:p>
        </p:txBody>
      </p:sp>
    </p:spTree>
    <p:extLst>
      <p:ext uri="{BB962C8B-B14F-4D97-AF65-F5344CB8AC3E}">
        <p14:creationId xmlns:p14="http://schemas.microsoft.com/office/powerpoint/2010/main" val="28801923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30</a:t>
            </a:fld>
            <a:endParaRPr lang="en-US"/>
          </a:p>
        </p:txBody>
      </p:sp>
    </p:spTree>
    <p:extLst>
      <p:ext uri="{BB962C8B-B14F-4D97-AF65-F5344CB8AC3E}">
        <p14:creationId xmlns:p14="http://schemas.microsoft.com/office/powerpoint/2010/main" val="22271681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31</a:t>
            </a:fld>
            <a:endParaRPr lang="en-US"/>
          </a:p>
        </p:txBody>
      </p:sp>
    </p:spTree>
    <p:extLst>
      <p:ext uri="{BB962C8B-B14F-4D97-AF65-F5344CB8AC3E}">
        <p14:creationId xmlns:p14="http://schemas.microsoft.com/office/powerpoint/2010/main" val="6298886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32</a:t>
            </a:fld>
            <a:endParaRPr lang="en-US"/>
          </a:p>
        </p:txBody>
      </p:sp>
    </p:spTree>
    <p:extLst>
      <p:ext uri="{BB962C8B-B14F-4D97-AF65-F5344CB8AC3E}">
        <p14:creationId xmlns:p14="http://schemas.microsoft.com/office/powerpoint/2010/main" val="3346570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Tips, Tricks and Field Experiences Value of Certification: I want to make sure you are on board with the value of certification. Certification can offer many advantages including: getting a raise at your next review, preparing you for new job opportunities, increasing the likelihood your resume will be seen by the hiring manager, increasing your self confidence, increase you image (how people see you) in your business and in your social circles, lines on your resume, most hiring managers consider certification as part of their hiring criteria, you get experience while preparing for certification,…. and the list could go on and on. The fact of the matter is there is never any shortage of reasons why we should get certified. I am glad you have read this far… Make the decision to read this article in it’s entirety, then GET STARTED!!! Write down the reasons you want to obtain certification and look at them daily. Recognize Accomplishments: Recognize your accomplishments not matter how small. Feel good about the fact that you finished reading this article and realize that having done so has gotten you one step closer to obtaining your MCP in the Azure Cloud. Each time you finish something, even if it is just watching a 20 min video or reading a blog post that is relevant to the exam, recognize to yourself that it is a positive step in the right direction. Reflect back on why you want to do this in the first place. Get Family On Board: Often having family (spouse, kids,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on board with your goals and objectives will help you stay the course. Engage them, offer the kids a night out at Dave &amp; Busters or an ice cream shop once you pass the exam. Show them your great study habits, maybe they will pick some of them up for their school studies. Excuses: Excuses for not getting certified are easy to come by… I do not have time, can’t concentrate because of the kids, tired when home from work, my boss does not care anyway, it will not help me in my job… and on and on… Give it up! Stop making excuses; stop procrastinating and make the decision to put your career in motion! Keep doing what you have been doing, and you will keep getting what you have always gotten. Value of time: Put a value on your time. What is your time worth? When I was a consultant billing out $250 an hour, that was the value I had on my time. Now it is often somewhat less. Now, during my busy season, I use a value of $100 per hour. During my slow season, when I am much less stressed and work fewer hours, I use a value of $50 per hour. During the summer, family time, the value shoots back up to $250. This may seam silly but it will help you prioritize your time. It will also help you justify purchases. When you consider purchasing a $40 book it will be a no brainer. Spending $40 will potentially save you dozens of hours of time because you will be studying exactly what you need to know, nothing more, nothing less. It may help you decide you should just be taking a class to get this behind you quickly. Even if you just use a value of $10 per hour, it is important to pick a value for your time! If you are broke and have a zero value for your time, fake it. Put a value on your time anyway it will help you prioritize. Even if it is only $1, is sitting in front of the tube watching a sitcom by yourself worth a dollar? Not usually, get up and pick up a book or watch a certification video instead! Dedicated Study time: Set time on the calendar every day or every week for preparation. Just like any other appointment, take the attitude that you have to be there at the scheduled time to perform the duties that are expected of you. Blocking the time on the calendar then sticking to it is likely the single best thing you can do to help you succeed. Figure out what works best for you. Maybe it is 30 mins every day at lunch? How about 45 hour every night from 8:15pm-9:00pm? Whatever time block works for you is great. Personally, I find the best time for me is in the morning before work. This is when I am the most alert and can absorb the most information. I tend to get into the office before others, so I leverage the quite time as my personal development time. Try it, go into the office 45 minutes early to see if that works for you. You have to stick with it though, if you do it once and get distracted, don’t give up, try it a few more times. If people bug you, put a sign up letting them know you will be available for questions at 9:00am or whatever time you actually start working. Personally, when I am cramming, I will often spend 3-4 hours a day. I suffer from insomnia so I have plenty of extra time in my day. I prioritize that time on preparation. Ultra Focus With Intent: When you sit down to study, don’t take it lightly. Stay hyper-focused on learning. Don’t let your mind wander. You are on a very important mission. That mission is to learn as rapidly as possible. If you do this you will find that you will retain far more information and you will be able to consume it much faster. Read Faster: You can read faster. Use your ultra focus, it is a must to achieve this one. While reading, move your finger across the page or the screen at a steady pace, do not stop your finger, make sure your eyes focus on the word over your finger. It is ok if you miss a word or two, DO NOT GO BACK! Then when you master that move your finger faster, then faster, then faster. Eventually, you will be able to do this without the use of your finger as an aid. Objective: Recognize your objective when you set out to take an exam. The objective should be to “Pass the Exam”. Kind of self explanatory right? Not… Some people think, and will tell you that you have to learn everything about the topic in order to pass the exam. Total crap! Learn what you have to learn to pass the test, then leverage that knowledge to learn more as you progress your career. Study Smart: I have studied for many exams and hold more certifications than I can put in my signature block. What I have found in preparing for all the exams I have taken is “it is easy to study the wrong thing”. You know, you go to a blog post or a white paper to get information about an exam and they are telling you to read some 380 page document or white paper. That is bogus, don’t waste you time. I would guess that if you did read that document, you may learn more and maybe get one or two more questions right. But at what cost? Better to cover the materials on the test than, everything there is to know about a topic. More on this later! Objective: Recognize your objective when you set out to take an exam. The objective should be to “Pass the Exam”. Kind of self explanatory right? Not… Some people think, and will tell you that you have to learn everything about the topic in order to pass the exam. Total crap! Learn what you have to learn to pass the test, then leverage that knowledge to learn more as you progress your career. Exam Reference Material: There is often plenty of exam reference material available. Often it is even free. I will point you to some of it later in this article. If you do not mind spending a bit of money, I strongly recommend you just start with an exam reference guide. This could be much faster than spending countless hours learning what may or may not be on the exam. I am personally not a fan of just studying exam questions. I do find them useful, I just find having more context around the topic helps me retain it. by all means, try the practice tests, they be </a:t>
            </a:r>
            <a:r>
              <a:rPr lang="en-US" sz="1200" kern="1200" dirty="0" err="1">
                <a:solidFill>
                  <a:schemeClr val="tx1"/>
                </a:solidFill>
                <a:effectLst/>
                <a:latin typeface="+mn-lt"/>
                <a:ea typeface="+mn-ea"/>
                <a:cs typeface="+mn-cs"/>
              </a:rPr>
              <a:t>be</a:t>
            </a:r>
            <a:r>
              <a:rPr lang="en-US" sz="1200" kern="1200" dirty="0">
                <a:solidFill>
                  <a:schemeClr val="tx1"/>
                </a:solidFill>
                <a:effectLst/>
                <a:latin typeface="+mn-lt"/>
                <a:ea typeface="+mn-ea"/>
                <a:cs typeface="+mn-cs"/>
              </a:rPr>
              <a:t> helpful for you. Practice &amp; Experience: There is no substitute for practice other than maybe experience! Use the technology you are trying to learn. If you have the ability to use the technology in your job, even better! Take advantage of these opportunities. If the opportunities are not there, go out of your way to make opportunities. Think about how you might be able to use this technology in your job, then justify to yourself why it is important to understand the technology for your job. Most employers want their staff IT staff to keep up with technology. They often also will accept that you do it partially on work time. Especially if they know you are spending a bunch of personal time learning. Even if it is just setting up a lab environment, getting your hands dirty will go a very long way to you understanding the technology. Exam Objectives: Most exams (and all of Microsoft exams) have well documented Exam Objectives or Skills Measured. Use the Exam Objectives as a “list of things to learn”. Print out the exam objectives and check them off one at a time, as you search that topic and spend time learning it. For the cloud exam, I have done much of the work for you, you can just print this blog post. Like writing a book: I am in the process of writing a book on a certification exam. When writing a book on a topic, you do not automatically know everything there is to know about that topic. You are generally not in a situation where you know it all and want to write a book to share your vast knowledge on the subject. On the contrary, you may know a bunch about the topic, but to teach people everything they need to know to pass the test, you have to learn much, much more. The way I do this is using the Exam Objectives. I research &amp; learn what I can on each exam objectives, teaching and writing as I go. One of the other things you do prior to writing a book is, take the test. Take the test: Take the test, get a feel for what is on it. Microsoft offers a “2nd shot” so you can take the test a second time for free. Once you have gone through all of the exam objectives one time quickly, take the test to see how you do. This will give you a report so you can see what you need to study. As you are studying you will remember exam questions so you will know the relevance. After you pass the exam, if you want to learn more, use the exam report to study the things you did not ace (if you are so inclined.) What Exam: Figuring out what is the best exam to take next is often a challenge. Really though, it does not matter. See https://www.microsoft.com/learning whichever exam you chose will likely prepare you for what is next in your professional life because getting certified will make you better at it! If you are a general or specialized IT person start with 70-533. If you are a developer, start with 70-532. If you are an architect or infrastructure designer start with 70-534. If you are not sure, start with 70-533. Whatever you do, just start NOW! Once you pass the first cloud exam, go back and study the next one. Then repeat until you have passed them all. By then you should have caught the bug (the high that comes with a great accomplishment) and you will pick another topic and repeat! - See more at: http://itproguru.com/expert/2015/03/azure-cloud-certification-jump-start-70-532-70-533-70-534-exam-preparation/#sthash.sDikFZa4.dpuf</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33</a:t>
            </a:fld>
            <a:endParaRPr lang="en-US"/>
          </a:p>
        </p:txBody>
      </p:sp>
    </p:spTree>
    <p:extLst>
      <p:ext uri="{BB962C8B-B14F-4D97-AF65-F5344CB8AC3E}">
        <p14:creationId xmlns:p14="http://schemas.microsoft.com/office/powerpoint/2010/main" val="29205345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34</a:t>
            </a:fld>
            <a:endParaRPr lang="en-US"/>
          </a:p>
        </p:txBody>
      </p:sp>
    </p:spTree>
    <p:extLst>
      <p:ext uri="{BB962C8B-B14F-4D97-AF65-F5344CB8AC3E}">
        <p14:creationId xmlns:p14="http://schemas.microsoft.com/office/powerpoint/2010/main" val="24944558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35</a:t>
            </a:fld>
            <a:endParaRPr lang="en-US"/>
          </a:p>
        </p:txBody>
      </p:sp>
    </p:spTree>
    <p:extLst>
      <p:ext uri="{BB962C8B-B14F-4D97-AF65-F5344CB8AC3E}">
        <p14:creationId xmlns:p14="http://schemas.microsoft.com/office/powerpoint/2010/main" val="2199295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900" u="sng" dirty="0">
                <a:solidFill>
                  <a:schemeClr val="tx2"/>
                </a:solidFill>
              </a:rPr>
              <a:t>http://aka.ms/70-534 – Once it goes live..</a:t>
            </a:r>
            <a:endParaRPr lang="en-US" dirty="0">
              <a:effectLst/>
            </a:endParaRPr>
          </a:p>
          <a:p>
            <a:pPr rtl="0"/>
            <a:r>
              <a:rPr lang="en-US" dirty="0">
                <a:effectLst/>
              </a:rPr>
              <a:t>Learn what you need to know to become a certified Azure Solutions Architect. We will go through the lessons found in the book 70-534 Architecting Microsoft Azure Solutions. We will wrap things up with our speakers (and authors of the book) doing a book signing so bring your copy of the book.</a:t>
            </a:r>
          </a:p>
          <a:p>
            <a:pPr rtl="0"/>
            <a:r>
              <a:rPr lang="en-US" dirty="0">
                <a:effectLst/>
              </a:rPr>
              <a:t>70-534 Introduction</a:t>
            </a:r>
          </a:p>
          <a:p>
            <a:pPr rtl="0"/>
            <a:r>
              <a:rPr lang="en-US" dirty="0">
                <a:effectLst/>
              </a:rPr>
              <a:t>Exam Tips and Tricks</a:t>
            </a:r>
          </a:p>
          <a:p>
            <a:pPr rtl="0"/>
            <a:r>
              <a:rPr lang="en-US" dirty="0">
                <a:effectLst/>
              </a:rPr>
              <a:t>Design an advanced application (15–20%)</a:t>
            </a:r>
          </a:p>
          <a:p>
            <a:pPr rtl="0"/>
            <a:r>
              <a:rPr lang="en-US" dirty="0">
                <a:effectLst/>
              </a:rPr>
              <a:t>Design websites (15–20%)</a:t>
            </a:r>
          </a:p>
          <a:p>
            <a:pPr rtl="0"/>
            <a:r>
              <a:rPr lang="en-US" dirty="0">
                <a:effectLst/>
              </a:rPr>
              <a:t>Design a management, monitoring, and business continuity strategy (15–20%)</a:t>
            </a:r>
          </a:p>
          <a:p>
            <a:pPr rtl="0"/>
            <a:r>
              <a:rPr lang="en-US" dirty="0">
                <a:effectLst/>
              </a:rPr>
              <a:t>Design Microsoft Azure infrastructure and networking (15–20%)</a:t>
            </a:r>
          </a:p>
          <a:p>
            <a:pPr rtl="0"/>
            <a:r>
              <a:rPr lang="en-US" dirty="0">
                <a:effectLst/>
              </a:rPr>
              <a:t>Secure resources (15–20%)</a:t>
            </a:r>
          </a:p>
          <a:p>
            <a:pPr rtl="0"/>
            <a:r>
              <a:rPr lang="en-US" dirty="0">
                <a:effectLst/>
              </a:rPr>
              <a:t>Design an application storage and data access strategy (15–20%)</a:t>
            </a:r>
          </a:p>
          <a:p>
            <a:pPr rtl="0"/>
            <a:r>
              <a:rPr lang="en-US" dirty="0">
                <a:effectLst/>
              </a:rPr>
              <a:t>Field Experiences</a:t>
            </a:r>
          </a:p>
          <a:p>
            <a:pPr rtl="0"/>
            <a:r>
              <a:rPr lang="en-US" dirty="0">
                <a:effectLst/>
              </a:rPr>
              <a:t>Book Signing – Authors Dan Stolts, Steve Maier</a:t>
            </a:r>
          </a:p>
          <a:p>
            <a:endParaRPr lang="en-US" dirty="0"/>
          </a:p>
        </p:txBody>
      </p:sp>
      <p:sp>
        <p:nvSpPr>
          <p:cNvPr id="4" name="Slide Number Placeholder 3"/>
          <p:cNvSpPr>
            <a:spLocks noGrp="1"/>
          </p:cNvSpPr>
          <p:nvPr>
            <p:ph type="sldNum" sz="quarter" idx="10"/>
          </p:nvPr>
        </p:nvSpPr>
        <p:spPr/>
        <p:txBody>
          <a:bodyPr/>
          <a:lstStyle/>
          <a:p>
            <a:fld id="{C4CA44E0-6ABB-4CBD-8351-69864DC90CE7}" type="slidenum">
              <a:rPr lang="en-US" smtClean="0"/>
              <a:t>36</a:t>
            </a:fld>
            <a:endParaRPr lang="en-US"/>
          </a:p>
        </p:txBody>
      </p:sp>
    </p:spTree>
    <p:extLst>
      <p:ext uri="{BB962C8B-B14F-4D97-AF65-F5344CB8AC3E}">
        <p14:creationId xmlns:p14="http://schemas.microsoft.com/office/powerpoint/2010/main" val="8852826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37</a:t>
            </a:fld>
            <a:endParaRPr lang="en-US"/>
          </a:p>
        </p:txBody>
      </p:sp>
    </p:spTree>
    <p:extLst>
      <p:ext uri="{BB962C8B-B14F-4D97-AF65-F5344CB8AC3E}">
        <p14:creationId xmlns:p14="http://schemas.microsoft.com/office/powerpoint/2010/main" val="5197661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38</a:t>
            </a:fld>
            <a:endParaRPr lang="en-US"/>
          </a:p>
        </p:txBody>
      </p:sp>
    </p:spTree>
    <p:extLst>
      <p:ext uri="{BB962C8B-B14F-4D97-AF65-F5344CB8AC3E}">
        <p14:creationId xmlns:p14="http://schemas.microsoft.com/office/powerpoint/2010/main" val="3167472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http://www.gartner.com/webinar/3139617/player?commId=175277&amp;channelId=5500&amp;srcId=1-2973089105 </a:t>
            </a:r>
          </a:p>
        </p:txBody>
      </p:sp>
      <p:sp>
        <p:nvSpPr>
          <p:cNvPr id="4" name="Slide Number Placeholder 3"/>
          <p:cNvSpPr>
            <a:spLocks noGrp="1"/>
          </p:cNvSpPr>
          <p:nvPr>
            <p:ph type="sldNum" sz="quarter" idx="10"/>
          </p:nvPr>
        </p:nvSpPr>
        <p:spPr/>
        <p:txBody>
          <a:bodyPr/>
          <a:lstStyle/>
          <a:p>
            <a:fld id="{A7994216-F9EE-4578-8C57-39E3A4EBAE32}" type="slidenum">
              <a:rPr lang="en-US" smtClean="0"/>
              <a:t>4</a:t>
            </a:fld>
            <a:endParaRPr lang="en-US"/>
          </a:p>
        </p:txBody>
      </p:sp>
    </p:spTree>
    <p:extLst>
      <p:ext uri="{BB962C8B-B14F-4D97-AF65-F5344CB8AC3E}">
        <p14:creationId xmlns:p14="http://schemas.microsoft.com/office/powerpoint/2010/main" val="129488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5</a:t>
            </a:fld>
            <a:endParaRPr lang="en-US"/>
          </a:p>
        </p:txBody>
      </p:sp>
    </p:spTree>
    <p:extLst>
      <p:ext uri="{BB962C8B-B14F-4D97-AF65-F5344CB8AC3E}">
        <p14:creationId xmlns:p14="http://schemas.microsoft.com/office/powerpoint/2010/main" val="4154394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1/30/2018 8:44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552335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7</a:t>
            </a:fld>
            <a:endParaRPr lang="en-US"/>
          </a:p>
        </p:txBody>
      </p:sp>
    </p:spTree>
    <p:extLst>
      <p:ext uri="{BB962C8B-B14F-4D97-AF65-F5344CB8AC3E}">
        <p14:creationId xmlns:p14="http://schemas.microsoft.com/office/powerpoint/2010/main" val="1397844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0A44DA-14D3-4312-BD8C-2A308641D6B4}" type="datetime1">
              <a:rPr lang="en-US" smtClean="0"/>
              <a:t>1/30/2018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097019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ALM = Application </a:t>
            </a:r>
            <a:r>
              <a:rPr lang="en-US" dirty="0" err="1"/>
              <a:t>Lifecylce</a:t>
            </a:r>
            <a:r>
              <a:rPr lang="en-US" dirty="0"/>
              <a:t> Management</a:t>
            </a:r>
          </a:p>
          <a:p>
            <a:r>
              <a:rPr lang="en-US" dirty="0"/>
              <a:t>SDLC = Software Development Lifecycle Management</a:t>
            </a:r>
          </a:p>
          <a:p>
            <a:r>
              <a:rPr lang="en-US" dirty="0"/>
              <a:t>https://blogs.msdn.microsoft.com/visualstudioalmrangers/2017/01/17/alm-sdlc-and-devops-which-witch-is-which/</a:t>
            </a:r>
          </a:p>
          <a:p>
            <a:endParaRPr lang="en-US" dirty="0"/>
          </a:p>
        </p:txBody>
      </p:sp>
      <p:sp>
        <p:nvSpPr>
          <p:cNvPr id="4" name="Slide Number Placeholder 3"/>
          <p:cNvSpPr>
            <a:spLocks noGrp="1"/>
          </p:cNvSpPr>
          <p:nvPr>
            <p:ph type="sldNum" sz="quarter" idx="10"/>
          </p:nvPr>
        </p:nvSpPr>
        <p:spPr/>
        <p:txBody>
          <a:bodyPr/>
          <a:lstStyle/>
          <a:p>
            <a:fld id="{81EBB3E9-BC4E-4DFC-8E11-430864F3D5ED}" type="slidenum">
              <a:rPr lang="en-US" smtClean="0"/>
              <a:t>9</a:t>
            </a:fld>
            <a:endParaRPr lang="en-US"/>
          </a:p>
        </p:txBody>
      </p:sp>
    </p:spTree>
    <p:extLst>
      <p:ext uri="{BB962C8B-B14F-4D97-AF65-F5344CB8AC3E}">
        <p14:creationId xmlns:p14="http://schemas.microsoft.com/office/powerpoint/2010/main" val="1163797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315870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727359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089055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435290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761715"/>
          </a:xfrm>
        </p:spPr>
        <p:txBody>
          <a:bodyPr/>
          <a:lstStyle/>
          <a:p>
            <a:r>
              <a:rPr lang="en-US"/>
              <a:t>Click to edit Master title style</a:t>
            </a:r>
          </a:p>
        </p:txBody>
      </p:sp>
    </p:spTree>
    <p:extLst>
      <p:ext uri="{BB962C8B-B14F-4D97-AF65-F5344CB8AC3E}">
        <p14:creationId xmlns:p14="http://schemas.microsoft.com/office/powerpoint/2010/main" val="55052130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69303" y="6356803"/>
            <a:ext cx="3859607" cy="364224"/>
          </a:xfrm>
          <a:prstGeom prst="rect">
            <a:avLst/>
          </a:prstGeom>
        </p:spPr>
        <p:txBody>
          <a:bodyPr vert="horz" lIns="91440" tIns="45720" rIns="91440" bIns="45720" rtlCol="0" anchor="ctr"/>
          <a:lstStyle>
            <a:lvl1pPr algn="l">
              <a:defRPr sz="980">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143811" y="6356803"/>
            <a:ext cx="2844904" cy="364224"/>
          </a:xfrm>
          <a:prstGeom prst="rect">
            <a:avLst/>
          </a:prstGeom>
        </p:spPr>
        <p:txBody>
          <a:bodyPr vert="horz" lIns="91440" tIns="45720" rIns="91440" bIns="45720" rtlCol="0" anchor="ctr"/>
          <a:lstStyle>
            <a:lvl1pPr algn="r">
              <a:defRPr sz="980">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55072821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444804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78417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067513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3509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354010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149249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3423537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51"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2653168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68238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08000" y="2036763"/>
            <a:ext cx="11188700" cy="3868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495300" y="1085886"/>
            <a:ext cx="11201400" cy="512762"/>
          </a:xfrm>
        </p:spPr>
        <p:txBody>
          <a:bodyPr lIns="0" tIns="0" rIns="0" bIns="0">
            <a:normAutofit/>
          </a:bodyPr>
          <a:lstStyle>
            <a:lvl1pPr marL="0" indent="0">
              <a:lnSpc>
                <a:spcPct val="100000"/>
              </a:lnSpc>
              <a:buNone/>
              <a:defRPr sz="2000" b="1" cap="all" spc="300" baseline="0">
                <a:solidFill>
                  <a:schemeClr val="tx1"/>
                </a:solidFill>
              </a:defRPr>
            </a:lvl1pPr>
          </a:lstStyle>
          <a:p>
            <a:pPr lvl="0"/>
            <a:r>
              <a:rPr lang="en-US" dirty="0"/>
              <a:t>Edit subtitle text</a:t>
            </a:r>
          </a:p>
        </p:txBody>
      </p:sp>
      <p:sp>
        <p:nvSpPr>
          <p:cNvPr id="6" name="Rectangle 5"/>
          <p:cNvSpPr/>
          <p:nvPr userDrawn="1"/>
        </p:nvSpPr>
        <p:spPr>
          <a:xfrm>
            <a:off x="0" y="6722533"/>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2"/>
              </a:solidFill>
            </a:endParaRPr>
          </a:p>
        </p:txBody>
      </p:sp>
    </p:spTree>
    <p:extLst>
      <p:ext uri="{BB962C8B-B14F-4D97-AF65-F5344CB8AC3E}">
        <p14:creationId xmlns:p14="http://schemas.microsoft.com/office/powerpoint/2010/main" val="317763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060555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563537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1/30/2018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730110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1/30/2018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218943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1/30/2018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878310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1/30/2018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584174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1/30/2018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494057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1/30/2018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388390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3E3B9-70CA-4D48-8F08-30C31143888B}" type="datetimeFigureOut">
              <a:rPr lang="en-US" smtClean="0"/>
              <a:t>1/30/2018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E91631-4B70-4FCA-B887-D236853E66F7}" type="slidenum">
              <a:rPr lang="en-US" smtClean="0"/>
              <a:t>‹#›</a:t>
            </a:fld>
            <a:endParaRPr lang="en-US"/>
          </a:p>
        </p:txBody>
      </p:sp>
    </p:spTree>
    <p:extLst>
      <p:ext uri="{BB962C8B-B14F-4D97-AF65-F5344CB8AC3E}">
        <p14:creationId xmlns:p14="http://schemas.microsoft.com/office/powerpoint/2010/main" val="717878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tdrv.linkedin.com/8na8bsr"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https://github.com/guruskill"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hyperlink" Target="https://www.amazon.com/Phoenix-Project-DevOps-Helping-Business-ebook/dp/B00AZRBLHO" TargetMode="External"/><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hyperlink" Target="https://en.wikipedia.org/wiki/Release_management" TargetMode="External"/><Relationship Id="rId13" Type="http://schemas.openxmlformats.org/officeDocument/2006/relationships/hyperlink" Target="http://www.thoughtworks.com/insights/blog/how-implement-hypothesis-driven-development" TargetMode="External"/><Relationship Id="rId18" Type="http://schemas.openxmlformats.org/officeDocument/2006/relationships/image" Target="../media/image25.png"/><Relationship Id="rId3" Type="http://schemas.openxmlformats.org/officeDocument/2006/relationships/hyperlink" Target="http://itrevolution.com/the-three-ways-principles-underpinning-devops/" TargetMode="External"/><Relationship Id="rId7" Type="http://schemas.openxmlformats.org/officeDocument/2006/relationships/hyperlink" Target="https://en.wikipedia.org/wiki/Application_performance_management" TargetMode="External"/><Relationship Id="rId12" Type="http://schemas.openxmlformats.org/officeDocument/2006/relationships/hyperlink" Target="http://mattvsts.blogspot.com/2013/11/feature-flags-cornerstone-of-continuous.html" TargetMode="External"/><Relationship Id="rId17" Type="http://schemas.openxmlformats.org/officeDocument/2006/relationships/image" Target="../media/image24.png"/><Relationship Id="rId2" Type="http://schemas.openxmlformats.org/officeDocument/2006/relationships/notesSlide" Target="../notesSlides/notesSlide17.xml"/><Relationship Id="rId16" Type="http://schemas.openxmlformats.org/officeDocument/2006/relationships/hyperlink" Target="https://en.wikipedia.org/wiki/A/B_testing" TargetMode="External"/><Relationship Id="rId1" Type="http://schemas.openxmlformats.org/officeDocument/2006/relationships/slideLayout" Target="../slideLayouts/slideLayout17.xml"/><Relationship Id="rId6" Type="http://schemas.openxmlformats.org/officeDocument/2006/relationships/hyperlink" Target="https://en.wikipedia.org/wiki/Test_automation" TargetMode="External"/><Relationship Id="rId11" Type="http://schemas.openxmlformats.org/officeDocument/2006/relationships/hyperlink" Target="https://en.wikipedia.org/wiki/Capacity_management" TargetMode="External"/><Relationship Id="rId5" Type="http://schemas.openxmlformats.org/officeDocument/2006/relationships/hyperlink" Target="https://en.wikipedia.org/wiki/Continuous_integration" TargetMode="External"/><Relationship Id="rId15" Type="http://schemas.openxmlformats.org/officeDocument/2006/relationships/hyperlink" Target="https://en.wikipedia.org/wiki/Fault_injection" TargetMode="External"/><Relationship Id="rId10" Type="http://schemas.openxmlformats.org/officeDocument/2006/relationships/hyperlink" Target="https://en.wikipedia.org/wiki/Synthetic_monitoring" TargetMode="External"/><Relationship Id="rId19" Type="http://schemas.openxmlformats.org/officeDocument/2006/relationships/image" Target="../media/image26.png"/><Relationship Id="rId4" Type="http://schemas.openxmlformats.org/officeDocument/2006/relationships/hyperlink" Target="http://www.microsoft.com/en-us/download/details.aspx?id=46403" TargetMode="External"/><Relationship Id="rId9" Type="http://schemas.openxmlformats.org/officeDocument/2006/relationships/hyperlink" Target="https://en.wikipedia.org/wiki/Configuration_management" TargetMode="External"/><Relationship Id="rId14" Type="http://schemas.openxmlformats.org/officeDocument/2006/relationships/hyperlink" Target="http://www.neotys.com/blog/tips-for-testing-in-production/"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hyperlink" Target="http://itproguru.com/" TargetMode="External"/><Relationship Id="rId7" Type="http://schemas.openxmlformats.org/officeDocument/2006/relationships/hyperlink" Target="http://mslibrary/Books/Pages/Bib/Bib_0361777.aspx"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twitter.com/itproguru" TargetMode="External"/><Relationship Id="rId11" Type="http://schemas.openxmlformats.org/officeDocument/2006/relationships/hyperlink" Target="http://github.com/guruskill/70-535" TargetMode="External"/><Relationship Id="rId5" Type="http://schemas.openxmlformats.org/officeDocument/2006/relationships/hyperlink" Target="http://linkedin.com/in/danstolts" TargetMode="External"/><Relationship Id="rId10" Type="http://schemas.openxmlformats.org/officeDocument/2006/relationships/hyperlink" Target="https://aka.ms/certup" TargetMode="External"/><Relationship Id="rId4" Type="http://schemas.openxmlformats.org/officeDocument/2006/relationships/hyperlink" Target="http://itproguru.com/join" TargetMode="Externa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0.jpg"/><Relationship Id="rId5" Type="http://schemas.openxmlformats.org/officeDocument/2006/relationships/image" Target="../media/image29.jpeg"/><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3" Type="http://schemas.openxmlformats.org/officeDocument/2006/relationships/hyperlink" Target="mailto:dstolts@microsoft.com"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architectur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hyperlink" Target="http://aka.ms/534Labs" TargetMode="External"/><Relationship Id="rId2" Type="http://schemas.openxmlformats.org/officeDocument/2006/relationships/notesSlide" Target="../notesSlides/notesSlide32.xml"/><Relationship Id="rId1" Type="http://schemas.openxmlformats.org/officeDocument/2006/relationships/slideLayout" Target="../slideLayouts/slideLayout22.xml"/><Relationship Id="rId5" Type="http://schemas.openxmlformats.org/officeDocument/2006/relationships/hyperlink" Target="http://docs.microsoft.com/" TargetMode="External"/><Relationship Id="rId4" Type="http://schemas.openxmlformats.org/officeDocument/2006/relationships/hyperlink" Target="http://portal.azure.com/" TargetMode="Externa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8" Type="http://schemas.openxmlformats.org/officeDocument/2006/relationships/hyperlink" Target="https://www.microsoft.com/en-us/learning/exam-70-534.aspx#syllabus-5" TargetMode="External"/><Relationship Id="rId3" Type="http://schemas.openxmlformats.org/officeDocument/2006/relationships/image" Target="../media/image37.jpg"/><Relationship Id="rId7" Type="http://schemas.openxmlformats.org/officeDocument/2006/relationships/hyperlink" Target="https://www.microsoft.com/en-us/learning/exam-70-534.aspx#syllabus-4" TargetMode="External"/><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hyperlink" Target="https://www.microsoft.com/en-us/learning/exam-70-534.aspx#syllabus-3" TargetMode="External"/><Relationship Id="rId5" Type="http://schemas.openxmlformats.org/officeDocument/2006/relationships/hyperlink" Target="https://www.microsoft.com/en-us/learning/exam-70-534.aspx#syllabus-2" TargetMode="External"/><Relationship Id="rId10" Type="http://schemas.openxmlformats.org/officeDocument/2006/relationships/hyperlink" Target="https://www.microsoft.com/en-us/learning/exam-70-534.aspx#syllabus-7" TargetMode="External"/><Relationship Id="rId4" Type="http://schemas.openxmlformats.org/officeDocument/2006/relationships/hyperlink" Target="https://www.microsoft.com/en-us/learning/exam-70-534.aspx#syllabus-1" TargetMode="External"/><Relationship Id="rId9" Type="http://schemas.openxmlformats.org/officeDocument/2006/relationships/hyperlink" Target="https://www.microsoft.com/en-us/learning/exam-70-534.aspx#syllabus-6"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8" Type="http://schemas.openxmlformats.org/officeDocument/2006/relationships/hyperlink" Target="https://www.microsoft.com/en-us/learning/default.aspx" TargetMode="External"/><Relationship Id="rId3" Type="http://schemas.openxmlformats.org/officeDocument/2006/relationships/hyperlink" Target="https://mva.microsoft.com/product-training/microsoft-azure" TargetMode="External"/><Relationship Id="rId7" Type="http://schemas.openxmlformats.org/officeDocument/2006/relationships/hyperlink" Target="https://learning.linkedin.com/in/overview"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mva.microsoft.com/search/SearchResults.aspx" TargetMode="External"/><Relationship Id="rId5" Type="http://schemas.openxmlformats.org/officeDocument/2006/relationships/hyperlink" Target="https://openedx.microsoft.com/courses/course-v1:Microsoft+Azure213x+2016_T4/" TargetMode="External"/><Relationship Id="rId4" Type="http://schemas.openxmlformats.org/officeDocument/2006/relationships/hyperlink" Target="https://www.visualstudio.com/dev-essential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emf"/></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BC5A1C-4810-4C84-855B-6AD1EB98E7B1}"/>
              </a:ext>
            </a:extLst>
          </p:cNvPr>
          <p:cNvSpPr>
            <a:spLocks noChangeArrowheads="1"/>
          </p:cNvSpPr>
          <p:nvPr/>
        </p:nvSpPr>
        <p:spPr bwMode="auto">
          <a:xfrm>
            <a:off x="2960688" y="24066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3">
            <a:extLst>
              <a:ext uri="{FF2B5EF4-FFF2-40B4-BE49-F238E27FC236}">
                <a16:creationId xmlns:a16="http://schemas.microsoft.com/office/drawing/2014/main" id="{F8213FC5-8288-42FF-86D4-240F71A81272}"/>
              </a:ext>
            </a:extLst>
          </p:cNvPr>
          <p:cNvSpPr>
            <a:spLocks noChangeArrowheads="1"/>
          </p:cNvSpPr>
          <p:nvPr/>
        </p:nvSpPr>
        <p:spPr bwMode="auto">
          <a:xfrm>
            <a:off x="322049" y="878343"/>
            <a:ext cx="6161046" cy="96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Room</a:t>
            </a:r>
            <a:r>
              <a:rPr kumimoji="0" lang="en-US" altLang="en-US" sz="1600" b="0" i="0" u="none" strike="noStrike" cap="none" normalizeH="0" baseline="0" dirty="0">
                <a:ln>
                  <a:noFill/>
                </a:ln>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  Wadsworth, 21009</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WiFi</a:t>
            </a:r>
            <a:r>
              <a:rPr kumimoji="0" lang="en-US" altLang="en-US" sz="16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  MSFTGUEST, msevent73vi</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Content:</a:t>
            </a:r>
            <a:r>
              <a:rPr kumimoji="0" lang="en-US" altLang="en-US" sz="16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  </a:t>
            </a:r>
            <a:r>
              <a:rPr kumimoji="0" lang="en-US" altLang="en-US" sz="16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hlinkClick r:id="rId3"/>
              </a:rPr>
              <a:t>https://ptdrv.linkedin.com/8na8bsr</a:t>
            </a:r>
            <a:r>
              <a:rPr kumimoji="0" lang="en-US" altLang="en-US" sz="16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 </a:t>
            </a:r>
            <a:r>
              <a:rPr kumimoji="0" lang="en-US" altLang="en-US" sz="16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hlinkClick r:id="rId4"/>
              </a:rPr>
              <a:t>https://github.com/guruskill</a:t>
            </a:r>
            <a:r>
              <a:rPr kumimoji="0" lang="en-US" altLang="en-US" sz="16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  </a:t>
            </a:r>
            <a:endParaRPr kumimoji="0" lang="en-US" altLang="en-US" sz="16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103955CD-F9E2-417B-AFA0-70EB3EA7E673}"/>
              </a:ext>
            </a:extLst>
          </p:cNvPr>
          <p:cNvSpPr>
            <a:spLocks noGrp="1"/>
          </p:cNvSpPr>
          <p:nvPr>
            <p:ph type="title"/>
          </p:nvPr>
        </p:nvSpPr>
        <p:spPr>
          <a:xfrm>
            <a:off x="153389" y="177250"/>
            <a:ext cx="11732821" cy="840220"/>
          </a:xfrm>
        </p:spPr>
        <p:txBody>
          <a:bodyPr>
            <a:normAutofit/>
          </a:bodyPr>
          <a:lstStyle/>
          <a:p>
            <a:r>
              <a:rPr lang="en-US" dirty="0"/>
              <a:t>Exam 70-535</a:t>
            </a:r>
            <a:r>
              <a:rPr lang="en-US" dirty="0">
                <a:effectLst>
                  <a:outerShdw blurRad="38100" dist="38100" dir="2700000" algn="tl">
                    <a:srgbClr val="000000">
                      <a:alpha val="43137"/>
                    </a:srgbClr>
                  </a:outerShdw>
                </a:effectLst>
              </a:rPr>
              <a:t>Architecting Microsoft Azure Solutions</a:t>
            </a:r>
            <a:endParaRPr lang="en-US" dirty="0"/>
          </a:p>
        </p:txBody>
      </p:sp>
      <p:graphicFrame>
        <p:nvGraphicFramePr>
          <p:cNvPr id="10" name="Content Placeholder 9">
            <a:extLst>
              <a:ext uri="{FF2B5EF4-FFF2-40B4-BE49-F238E27FC236}">
                <a16:creationId xmlns:a16="http://schemas.microsoft.com/office/drawing/2014/main" id="{0E508CD9-F48D-4ADA-BFF7-F3D280D96C7B}"/>
              </a:ext>
            </a:extLst>
          </p:cNvPr>
          <p:cNvGraphicFramePr>
            <a:graphicFrameLocks noGrp="1"/>
          </p:cNvGraphicFramePr>
          <p:nvPr>
            <p:ph sz="half" idx="1"/>
            <p:extLst>
              <p:ext uri="{D42A27DB-BD31-4B8C-83A1-F6EECF244321}">
                <p14:modId xmlns:p14="http://schemas.microsoft.com/office/powerpoint/2010/main" val="1992770130"/>
              </p:ext>
            </p:extLst>
          </p:nvPr>
        </p:nvGraphicFramePr>
        <p:xfrm>
          <a:off x="5941102" y="2163333"/>
          <a:ext cx="5867083" cy="3460068"/>
        </p:xfrm>
        <a:graphic>
          <a:graphicData uri="http://schemas.openxmlformats.org/drawingml/2006/table">
            <a:tbl>
              <a:tblPr firstRow="1" firstCol="1" bandRow="1">
                <a:tableStyleId>{5C22544A-7EE6-4342-B048-85BDC9FD1C3A}</a:tableStyleId>
              </a:tblPr>
              <a:tblGrid>
                <a:gridCol w="1516019">
                  <a:extLst>
                    <a:ext uri="{9D8B030D-6E8A-4147-A177-3AD203B41FA5}">
                      <a16:colId xmlns:a16="http://schemas.microsoft.com/office/drawing/2014/main" val="150431079"/>
                    </a:ext>
                  </a:extLst>
                </a:gridCol>
                <a:gridCol w="3067353">
                  <a:extLst>
                    <a:ext uri="{9D8B030D-6E8A-4147-A177-3AD203B41FA5}">
                      <a16:colId xmlns:a16="http://schemas.microsoft.com/office/drawing/2014/main" val="3945521454"/>
                    </a:ext>
                  </a:extLst>
                </a:gridCol>
                <a:gridCol w="1283711">
                  <a:extLst>
                    <a:ext uri="{9D8B030D-6E8A-4147-A177-3AD203B41FA5}">
                      <a16:colId xmlns:a16="http://schemas.microsoft.com/office/drawing/2014/main" val="3505592105"/>
                    </a:ext>
                  </a:extLst>
                </a:gridCol>
              </a:tblGrid>
              <a:tr h="280536">
                <a:tc>
                  <a:txBody>
                    <a:bodyPr/>
                    <a:lstStyle/>
                    <a:p>
                      <a:pPr marL="0" marR="0" algn="ctr">
                        <a:lnSpc>
                          <a:spcPct val="107000"/>
                        </a:lnSpc>
                        <a:spcBef>
                          <a:spcPts val="0"/>
                        </a:spcBef>
                        <a:spcAft>
                          <a:spcPts val="0"/>
                        </a:spcAft>
                      </a:pPr>
                      <a:r>
                        <a:rPr lang="en-US" sz="1200">
                          <a:effectLst/>
                        </a:rPr>
                        <a:t>Time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tc>
                <a:tc>
                  <a:txBody>
                    <a:bodyPr/>
                    <a:lstStyle/>
                    <a:p>
                      <a:pPr marL="0" marR="0" algn="ctr">
                        <a:lnSpc>
                          <a:spcPct val="107000"/>
                        </a:lnSpc>
                        <a:spcBef>
                          <a:spcPts val="0"/>
                        </a:spcBef>
                        <a:spcAft>
                          <a:spcPts val="0"/>
                        </a:spcAft>
                      </a:pPr>
                      <a:r>
                        <a:rPr lang="en-US" sz="1200" dirty="0">
                          <a:effectLst/>
                        </a:rPr>
                        <a:t>Topic</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tc>
                <a:tc>
                  <a:txBody>
                    <a:bodyPr/>
                    <a:lstStyle/>
                    <a:p>
                      <a:pPr marL="0" marR="0" algn="ctr">
                        <a:lnSpc>
                          <a:spcPct val="107000"/>
                        </a:lnSpc>
                        <a:spcBef>
                          <a:spcPts val="0"/>
                        </a:spcBef>
                        <a:spcAft>
                          <a:spcPts val="0"/>
                        </a:spcAft>
                      </a:pPr>
                      <a:r>
                        <a:rPr lang="en-US" sz="1200">
                          <a:effectLst/>
                        </a:rPr>
                        <a:t>Speaker</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tc>
                <a:extLst>
                  <a:ext uri="{0D108BD9-81ED-4DB2-BD59-A6C34878D82A}">
                    <a16:rowId xmlns:a16="http://schemas.microsoft.com/office/drawing/2014/main" val="1777369772"/>
                  </a:ext>
                </a:extLst>
              </a:tr>
              <a:tr h="271121">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8:30 – 9:00 AM</a:t>
                      </a:r>
                    </a:p>
                  </a:txBody>
                  <a:tcPr marL="60221" marR="60221" marT="15186" marB="15186"/>
                </a:tc>
                <a:tc gridSpan="2">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Breakfast, registration, setup</a:t>
                      </a:r>
                    </a:p>
                  </a:txBody>
                  <a:tcPr marL="60221" marR="60221" marT="15186" marB="15186"/>
                </a:tc>
                <a:tc hMerge="1">
                  <a:txBody>
                    <a:bodyPr/>
                    <a:lstStyle/>
                    <a:p>
                      <a:endParaRPr lang="en-US"/>
                    </a:p>
                  </a:txBody>
                  <a:tcPr/>
                </a:tc>
                <a:extLst>
                  <a:ext uri="{0D108BD9-81ED-4DB2-BD59-A6C34878D82A}">
                    <a16:rowId xmlns:a16="http://schemas.microsoft.com/office/drawing/2014/main" val="1278574935"/>
                  </a:ext>
                </a:extLst>
              </a:tr>
              <a:tr h="271121">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9:00 – 10:15 AM</a:t>
                      </a:r>
                    </a:p>
                  </a:txBody>
                  <a:tcPr marL="60221" marR="60221" marT="15186" marB="15186"/>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Design Security &amp; Identity Solutions</a:t>
                      </a:r>
                    </a:p>
                  </a:txBody>
                  <a:tcPr marL="60221" marR="60221" marT="15186" marB="15186"/>
                </a:tc>
                <a:tc>
                  <a:txBody>
                    <a:bodyPr/>
                    <a:lstStyle/>
                    <a:p>
                      <a:pPr marL="0" marR="0">
                        <a:lnSpc>
                          <a:spcPct val="107000"/>
                        </a:lnSpc>
                        <a:spcBef>
                          <a:spcPts val="0"/>
                        </a:spcBef>
                        <a:spcAft>
                          <a:spcPts val="0"/>
                        </a:spcAft>
                      </a:pPr>
                      <a:r>
                        <a:rPr lang="en-US" sz="1400" kern="1200">
                          <a:solidFill>
                            <a:schemeClr val="dk1"/>
                          </a:solidFill>
                          <a:effectLst/>
                          <a:latin typeface="+mn-lt"/>
                          <a:ea typeface="+mn-ea"/>
                          <a:cs typeface="+mn-cs"/>
                        </a:rPr>
                        <a:t>Michael Krout</a:t>
                      </a:r>
                    </a:p>
                  </a:txBody>
                  <a:tcPr marL="60221" marR="60221" marT="15186" marB="15186"/>
                </a:tc>
                <a:extLst>
                  <a:ext uri="{0D108BD9-81ED-4DB2-BD59-A6C34878D82A}">
                    <a16:rowId xmlns:a16="http://schemas.microsoft.com/office/drawing/2014/main" val="4107098080"/>
                  </a:ext>
                </a:extLst>
              </a:tr>
              <a:tr h="307811">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10:15 – 10:30 AM</a:t>
                      </a:r>
                    </a:p>
                  </a:txBody>
                  <a:tcPr marL="60221" marR="60221" marT="15186" marB="15186"/>
                </a:tc>
                <a:tc gridSpan="2">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Break</a:t>
                      </a:r>
                    </a:p>
                  </a:txBody>
                  <a:tcPr marL="60221" marR="60221" marT="15186" marB="15186"/>
                </a:tc>
                <a:tc hMerge="1">
                  <a:txBody>
                    <a:bodyPr/>
                    <a:lstStyle/>
                    <a:p>
                      <a:endParaRPr lang="en-US"/>
                    </a:p>
                  </a:txBody>
                  <a:tcPr/>
                </a:tc>
                <a:extLst>
                  <a:ext uri="{0D108BD9-81ED-4DB2-BD59-A6C34878D82A}">
                    <a16:rowId xmlns:a16="http://schemas.microsoft.com/office/drawing/2014/main" val="3795867663"/>
                  </a:ext>
                </a:extLst>
              </a:tr>
              <a:tr h="466324">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10:30 – 12:00 AM</a:t>
                      </a:r>
                    </a:p>
                  </a:txBody>
                  <a:tcPr marL="60221" marR="60221" marT="15186" marB="15186"/>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Design Solutions using Platform Services, </a:t>
                      </a:r>
                      <a:r>
                        <a:rPr lang="en-US" sz="1400" kern="1200" dirty="0" err="1">
                          <a:solidFill>
                            <a:schemeClr val="dk1"/>
                          </a:solidFill>
                          <a:effectLst/>
                          <a:latin typeface="+mn-lt"/>
                          <a:ea typeface="+mn-ea"/>
                          <a:cs typeface="+mn-cs"/>
                        </a:rPr>
                        <a:t>pt</a:t>
                      </a:r>
                      <a:r>
                        <a:rPr lang="en-US" sz="1400" kern="1200" dirty="0">
                          <a:solidFill>
                            <a:schemeClr val="dk1"/>
                          </a:solidFill>
                          <a:effectLst/>
                          <a:latin typeface="+mn-lt"/>
                          <a:ea typeface="+mn-ea"/>
                          <a:cs typeface="+mn-cs"/>
                        </a:rPr>
                        <a:t> 1</a:t>
                      </a:r>
                    </a:p>
                  </a:txBody>
                  <a:tcPr marL="60221" marR="60221" marT="15186" marB="15186"/>
                </a:tc>
                <a:tc>
                  <a:txBody>
                    <a:bodyPr/>
                    <a:lstStyle/>
                    <a:p>
                      <a:pPr marL="0" marR="0">
                        <a:lnSpc>
                          <a:spcPct val="107000"/>
                        </a:lnSpc>
                        <a:spcBef>
                          <a:spcPts val="0"/>
                        </a:spcBef>
                        <a:spcAft>
                          <a:spcPts val="0"/>
                        </a:spcAft>
                      </a:pPr>
                      <a:r>
                        <a:rPr lang="en-US" sz="1400" kern="1200">
                          <a:solidFill>
                            <a:schemeClr val="dk1"/>
                          </a:solidFill>
                          <a:effectLst/>
                          <a:latin typeface="+mn-lt"/>
                          <a:ea typeface="+mn-ea"/>
                          <a:cs typeface="+mn-cs"/>
                        </a:rPr>
                        <a:t>Michael Krout</a:t>
                      </a:r>
                    </a:p>
                  </a:txBody>
                  <a:tcPr marL="60221" marR="60221" marT="15186" marB="15186"/>
                </a:tc>
                <a:extLst>
                  <a:ext uri="{0D108BD9-81ED-4DB2-BD59-A6C34878D82A}">
                    <a16:rowId xmlns:a16="http://schemas.microsoft.com/office/drawing/2014/main" val="543961611"/>
                  </a:ext>
                </a:extLst>
              </a:tr>
              <a:tr h="271121">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12:00 – 1:00 PM</a:t>
                      </a:r>
                    </a:p>
                  </a:txBody>
                  <a:tcPr marL="60221" marR="60221" marT="15186" marB="15186"/>
                </a:tc>
                <a:tc gridSpan="2">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Lunch &amp; Labs</a:t>
                      </a:r>
                    </a:p>
                  </a:txBody>
                  <a:tcPr marL="60221" marR="60221" marT="15186" marB="15186"/>
                </a:tc>
                <a:tc hMerge="1">
                  <a:txBody>
                    <a:bodyPr/>
                    <a:lstStyle/>
                    <a:p>
                      <a:endParaRPr lang="en-US"/>
                    </a:p>
                  </a:txBody>
                  <a:tcPr/>
                </a:tc>
                <a:extLst>
                  <a:ext uri="{0D108BD9-81ED-4DB2-BD59-A6C34878D82A}">
                    <a16:rowId xmlns:a16="http://schemas.microsoft.com/office/drawing/2014/main" val="2334962994"/>
                  </a:ext>
                </a:extLst>
              </a:tr>
              <a:tr h="466324">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1:00 – 2:00 PM</a:t>
                      </a:r>
                    </a:p>
                  </a:txBody>
                  <a:tcPr marL="60221" marR="60221" marT="15186" marB="15186"/>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Design Solutions using Platform Services, </a:t>
                      </a:r>
                      <a:r>
                        <a:rPr lang="en-US" sz="1400" kern="1200" dirty="0" err="1">
                          <a:solidFill>
                            <a:schemeClr val="dk1"/>
                          </a:solidFill>
                          <a:effectLst/>
                          <a:latin typeface="+mn-lt"/>
                          <a:ea typeface="+mn-ea"/>
                          <a:cs typeface="+mn-cs"/>
                        </a:rPr>
                        <a:t>pt</a:t>
                      </a:r>
                      <a:r>
                        <a:rPr lang="en-US" sz="1400" kern="1200" dirty="0">
                          <a:solidFill>
                            <a:schemeClr val="dk1"/>
                          </a:solidFill>
                          <a:effectLst/>
                          <a:latin typeface="+mn-lt"/>
                          <a:ea typeface="+mn-ea"/>
                          <a:cs typeface="+mn-cs"/>
                        </a:rPr>
                        <a:t> 2</a:t>
                      </a:r>
                    </a:p>
                  </a:txBody>
                  <a:tcPr marL="60221" marR="60221" marT="15186" marB="15186"/>
                </a:tc>
                <a:tc>
                  <a:txBody>
                    <a:bodyPr/>
                    <a:lstStyle/>
                    <a:p>
                      <a:pPr marL="0" marR="0">
                        <a:lnSpc>
                          <a:spcPct val="107000"/>
                        </a:lnSpc>
                        <a:spcBef>
                          <a:spcPts val="0"/>
                        </a:spcBef>
                        <a:spcAft>
                          <a:spcPts val="0"/>
                        </a:spcAft>
                      </a:pPr>
                      <a:r>
                        <a:rPr lang="en-US" sz="1400" kern="1200">
                          <a:solidFill>
                            <a:schemeClr val="dk1"/>
                          </a:solidFill>
                          <a:effectLst/>
                          <a:latin typeface="+mn-lt"/>
                          <a:ea typeface="+mn-ea"/>
                          <a:cs typeface="+mn-cs"/>
                        </a:rPr>
                        <a:t>Michael Krout</a:t>
                      </a:r>
                    </a:p>
                  </a:txBody>
                  <a:tcPr marL="60221" marR="60221" marT="15186" marB="15186"/>
                </a:tc>
                <a:extLst>
                  <a:ext uri="{0D108BD9-81ED-4DB2-BD59-A6C34878D82A}">
                    <a16:rowId xmlns:a16="http://schemas.microsoft.com/office/drawing/2014/main" val="1301065520"/>
                  </a:ext>
                </a:extLst>
              </a:tr>
              <a:tr h="271121">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2:00 – 3:15 PM</a:t>
                      </a:r>
                    </a:p>
                  </a:txBody>
                  <a:tcPr marL="60221" marR="60221" marT="15186" marB="15186"/>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Design for Operations</a:t>
                      </a:r>
                    </a:p>
                  </a:txBody>
                  <a:tcPr marL="60221" marR="60221" marT="15186" marB="15186"/>
                </a:tc>
                <a:tc>
                  <a:txBody>
                    <a:bodyPr/>
                    <a:lstStyle/>
                    <a:p>
                      <a:pPr marL="0" marR="0">
                        <a:lnSpc>
                          <a:spcPct val="107000"/>
                        </a:lnSpc>
                        <a:spcBef>
                          <a:spcPts val="0"/>
                        </a:spcBef>
                        <a:spcAft>
                          <a:spcPts val="0"/>
                        </a:spcAft>
                      </a:pPr>
                      <a:r>
                        <a:rPr lang="en-US" sz="1400" kern="1200">
                          <a:solidFill>
                            <a:schemeClr val="dk1"/>
                          </a:solidFill>
                          <a:effectLst/>
                          <a:latin typeface="+mn-lt"/>
                          <a:ea typeface="+mn-ea"/>
                          <a:cs typeface="+mn-cs"/>
                        </a:rPr>
                        <a:t>John Ferrari</a:t>
                      </a:r>
                    </a:p>
                  </a:txBody>
                  <a:tcPr marL="60221" marR="60221" marT="15186" marB="15186"/>
                </a:tc>
                <a:extLst>
                  <a:ext uri="{0D108BD9-81ED-4DB2-BD59-A6C34878D82A}">
                    <a16:rowId xmlns:a16="http://schemas.microsoft.com/office/drawing/2014/main" val="592646342"/>
                  </a:ext>
                </a:extLst>
              </a:tr>
              <a:tr h="271121">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3:15 – 3:30 PM</a:t>
                      </a:r>
                    </a:p>
                  </a:txBody>
                  <a:tcPr marL="60221" marR="60221" marT="15186" marB="15186"/>
                </a:tc>
                <a:tc gridSpan="2">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Break</a:t>
                      </a:r>
                    </a:p>
                  </a:txBody>
                  <a:tcPr marL="60221" marR="60221" marT="15186" marB="15186"/>
                </a:tc>
                <a:tc hMerge="1">
                  <a:txBody>
                    <a:bodyPr/>
                    <a:lstStyle/>
                    <a:p>
                      <a:endParaRPr lang="en-US"/>
                    </a:p>
                  </a:txBody>
                  <a:tcPr/>
                </a:tc>
                <a:extLst>
                  <a:ext uri="{0D108BD9-81ED-4DB2-BD59-A6C34878D82A}">
                    <a16:rowId xmlns:a16="http://schemas.microsoft.com/office/drawing/2014/main" val="1077161772"/>
                  </a:ext>
                </a:extLst>
              </a:tr>
              <a:tr h="271121">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3:30 – 4:00 PM</a:t>
                      </a:r>
                    </a:p>
                  </a:txBody>
                  <a:tcPr marL="60221" marR="60221" marT="15186" marB="15186"/>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Introduce Hands-on Labs</a:t>
                      </a:r>
                    </a:p>
                  </a:txBody>
                  <a:tcPr marL="60221" marR="60221" marT="15186" marB="15186"/>
                </a:tc>
                <a:tc>
                  <a:txBody>
                    <a:bodyPr/>
                    <a:lstStyle/>
                    <a:p>
                      <a:pPr marL="0" marR="0">
                        <a:lnSpc>
                          <a:spcPct val="107000"/>
                        </a:lnSpc>
                        <a:spcBef>
                          <a:spcPts val="0"/>
                        </a:spcBef>
                        <a:spcAft>
                          <a:spcPts val="0"/>
                        </a:spcAft>
                      </a:pPr>
                      <a:r>
                        <a:rPr lang="en-US" sz="1400" kern="1200">
                          <a:solidFill>
                            <a:schemeClr val="dk1"/>
                          </a:solidFill>
                          <a:effectLst/>
                          <a:latin typeface="+mn-lt"/>
                          <a:ea typeface="+mn-ea"/>
                          <a:cs typeface="+mn-cs"/>
                        </a:rPr>
                        <a:t>John Ferrari</a:t>
                      </a:r>
                    </a:p>
                  </a:txBody>
                  <a:tcPr marL="60221" marR="60221" marT="15186" marB="15186"/>
                </a:tc>
                <a:extLst>
                  <a:ext uri="{0D108BD9-81ED-4DB2-BD59-A6C34878D82A}">
                    <a16:rowId xmlns:a16="http://schemas.microsoft.com/office/drawing/2014/main" val="2309675962"/>
                  </a:ext>
                </a:extLst>
              </a:tr>
              <a:tr h="271121">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4:00 – 5:00 PM</a:t>
                      </a:r>
                    </a:p>
                  </a:txBody>
                  <a:tcPr marL="60221" marR="60221" marT="15186" marB="15186"/>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Open Q&amp;A, Continue Labs</a:t>
                      </a:r>
                    </a:p>
                  </a:txBody>
                  <a:tcPr marL="60221" marR="60221" marT="15186" marB="15186"/>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John Ferrari</a:t>
                      </a:r>
                    </a:p>
                  </a:txBody>
                  <a:tcPr marL="60221" marR="60221" marT="15186" marB="15186"/>
                </a:tc>
                <a:extLst>
                  <a:ext uri="{0D108BD9-81ED-4DB2-BD59-A6C34878D82A}">
                    <a16:rowId xmlns:a16="http://schemas.microsoft.com/office/drawing/2014/main" val="4216081526"/>
                  </a:ext>
                </a:extLst>
              </a:tr>
            </a:tbl>
          </a:graphicData>
        </a:graphic>
      </p:graphicFrame>
      <p:graphicFrame>
        <p:nvGraphicFramePr>
          <p:cNvPr id="9" name="Table 8">
            <a:extLst>
              <a:ext uri="{FF2B5EF4-FFF2-40B4-BE49-F238E27FC236}">
                <a16:creationId xmlns:a16="http://schemas.microsoft.com/office/drawing/2014/main" id="{3E6C1986-EFE8-40FA-BE1E-2E04531E695F}"/>
              </a:ext>
            </a:extLst>
          </p:cNvPr>
          <p:cNvGraphicFramePr>
            <a:graphicFrameLocks noGrp="1"/>
          </p:cNvGraphicFramePr>
          <p:nvPr>
            <p:extLst>
              <p:ext uri="{D42A27DB-BD31-4B8C-83A1-F6EECF244321}">
                <p14:modId xmlns:p14="http://schemas.microsoft.com/office/powerpoint/2010/main" val="2820467328"/>
              </p:ext>
            </p:extLst>
          </p:nvPr>
        </p:nvGraphicFramePr>
        <p:xfrm>
          <a:off x="259830" y="2170099"/>
          <a:ext cx="5501389" cy="3875409"/>
        </p:xfrm>
        <a:graphic>
          <a:graphicData uri="http://schemas.openxmlformats.org/drawingml/2006/table">
            <a:tbl>
              <a:tblPr firstRow="1" firstCol="1" bandRow="1">
                <a:tableStyleId>{5C22544A-7EE6-4342-B048-85BDC9FD1C3A}</a:tableStyleId>
              </a:tblPr>
              <a:tblGrid>
                <a:gridCol w="1469549">
                  <a:extLst>
                    <a:ext uri="{9D8B030D-6E8A-4147-A177-3AD203B41FA5}">
                      <a16:colId xmlns:a16="http://schemas.microsoft.com/office/drawing/2014/main" val="4175684789"/>
                    </a:ext>
                  </a:extLst>
                </a:gridCol>
                <a:gridCol w="2833558">
                  <a:extLst>
                    <a:ext uri="{9D8B030D-6E8A-4147-A177-3AD203B41FA5}">
                      <a16:colId xmlns:a16="http://schemas.microsoft.com/office/drawing/2014/main" val="1461180872"/>
                    </a:ext>
                  </a:extLst>
                </a:gridCol>
                <a:gridCol w="1198282">
                  <a:extLst>
                    <a:ext uri="{9D8B030D-6E8A-4147-A177-3AD203B41FA5}">
                      <a16:colId xmlns:a16="http://schemas.microsoft.com/office/drawing/2014/main" val="1911928638"/>
                    </a:ext>
                  </a:extLst>
                </a:gridCol>
              </a:tblGrid>
              <a:tr h="274320">
                <a:tc>
                  <a:txBody>
                    <a:bodyPr/>
                    <a:lstStyle/>
                    <a:p>
                      <a:pPr marL="0" marR="0" algn="ctr">
                        <a:lnSpc>
                          <a:spcPct val="107000"/>
                        </a:lnSpc>
                        <a:spcBef>
                          <a:spcPts val="0"/>
                        </a:spcBef>
                        <a:spcAft>
                          <a:spcPts val="0"/>
                        </a:spcAft>
                      </a:pPr>
                      <a:r>
                        <a:rPr lang="en-US" sz="1400" dirty="0">
                          <a:effectLst/>
                        </a:rPr>
                        <a:t>Time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tc>
                <a:tc>
                  <a:txBody>
                    <a:bodyPr/>
                    <a:lstStyle/>
                    <a:p>
                      <a:pPr marL="0" marR="0" algn="ctr">
                        <a:lnSpc>
                          <a:spcPct val="107000"/>
                        </a:lnSpc>
                        <a:spcBef>
                          <a:spcPts val="0"/>
                        </a:spcBef>
                        <a:spcAft>
                          <a:spcPts val="0"/>
                        </a:spcAft>
                      </a:pPr>
                      <a:r>
                        <a:rPr lang="en-US" sz="1400">
                          <a:effectLst/>
                        </a:rPr>
                        <a:t>Topic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tc>
                <a:tc>
                  <a:txBody>
                    <a:bodyPr/>
                    <a:lstStyle/>
                    <a:p>
                      <a:pPr marL="0" marR="0" algn="ctr">
                        <a:lnSpc>
                          <a:spcPct val="107000"/>
                        </a:lnSpc>
                        <a:spcBef>
                          <a:spcPts val="0"/>
                        </a:spcBef>
                        <a:spcAft>
                          <a:spcPts val="0"/>
                        </a:spcAft>
                      </a:pPr>
                      <a:r>
                        <a:rPr lang="en-US" sz="1400">
                          <a:effectLst/>
                        </a:rPr>
                        <a:t>Speaker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tc>
                <a:extLst>
                  <a:ext uri="{0D108BD9-81ED-4DB2-BD59-A6C34878D82A}">
                    <a16:rowId xmlns:a16="http://schemas.microsoft.com/office/drawing/2014/main" val="4179354093"/>
                  </a:ext>
                </a:extLst>
              </a:tr>
              <a:tr h="94053">
                <a:tc>
                  <a:txBody>
                    <a:bodyPr/>
                    <a:lstStyle/>
                    <a:p>
                      <a:pPr marL="0" marR="0" algn="ctr">
                        <a:lnSpc>
                          <a:spcPct val="107000"/>
                        </a:lnSpc>
                        <a:spcBef>
                          <a:spcPts val="0"/>
                        </a:spcBef>
                        <a:spcAft>
                          <a:spcPts val="0"/>
                        </a:spcAft>
                      </a:pPr>
                      <a:r>
                        <a:rPr lang="en-US" sz="1400" dirty="0">
                          <a:effectLst/>
                        </a:rPr>
                        <a:t>8:30 – 9:00 AM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gridSpan="2">
                  <a:txBody>
                    <a:bodyPr/>
                    <a:lstStyle/>
                    <a:p>
                      <a:pPr marL="0" marR="0">
                        <a:lnSpc>
                          <a:spcPct val="107000"/>
                        </a:lnSpc>
                        <a:spcBef>
                          <a:spcPts val="0"/>
                        </a:spcBef>
                        <a:spcAft>
                          <a:spcPts val="0"/>
                        </a:spcAft>
                      </a:pPr>
                      <a:r>
                        <a:rPr lang="en-US" sz="1400" dirty="0">
                          <a:effectLst/>
                        </a:rPr>
                        <a:t>Breakfast, registration, setup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hMerge="1">
                  <a:txBody>
                    <a:bodyPr/>
                    <a:lstStyle/>
                    <a:p>
                      <a:endParaRPr lang="en-US"/>
                    </a:p>
                  </a:txBody>
                  <a:tcPr/>
                </a:tc>
                <a:extLst>
                  <a:ext uri="{0D108BD9-81ED-4DB2-BD59-A6C34878D82A}">
                    <a16:rowId xmlns:a16="http://schemas.microsoft.com/office/drawing/2014/main" val="2469522299"/>
                  </a:ext>
                </a:extLst>
              </a:tr>
              <a:tr h="0">
                <a:tc>
                  <a:txBody>
                    <a:bodyPr/>
                    <a:lstStyle/>
                    <a:p>
                      <a:pPr marL="0" marR="0" algn="ctr">
                        <a:lnSpc>
                          <a:spcPct val="107000"/>
                        </a:lnSpc>
                        <a:spcBef>
                          <a:spcPts val="0"/>
                        </a:spcBef>
                        <a:spcAft>
                          <a:spcPts val="0"/>
                        </a:spcAft>
                      </a:pPr>
                      <a:r>
                        <a:rPr lang="en-US" sz="1400" dirty="0">
                          <a:effectLst/>
                        </a:rPr>
                        <a:t>9:00 – 9:15 AM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Agenda Overview</a:t>
                      </a: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Dan Stolts</a:t>
                      </a:r>
                    </a:p>
                  </a:txBody>
                  <a:tcPr marL="73025" marR="73025" marT="18415" marB="18415"/>
                </a:tc>
                <a:extLst>
                  <a:ext uri="{0D108BD9-81ED-4DB2-BD59-A6C34878D82A}">
                    <a16:rowId xmlns:a16="http://schemas.microsoft.com/office/drawing/2014/main" val="2959229963"/>
                  </a:ext>
                </a:extLst>
              </a:tr>
              <a:tr h="0">
                <a:tc>
                  <a:txBody>
                    <a:bodyPr/>
                    <a:lstStyle/>
                    <a:p>
                      <a:pPr marL="0" marR="0" algn="ctr">
                        <a:lnSpc>
                          <a:spcPct val="107000"/>
                        </a:lnSpc>
                        <a:spcBef>
                          <a:spcPts val="0"/>
                        </a:spcBef>
                        <a:spcAft>
                          <a:spcPts val="0"/>
                        </a:spcAft>
                      </a:pPr>
                      <a:r>
                        <a:rPr lang="en-US" sz="1400" dirty="0">
                          <a:effectLst/>
                        </a:rPr>
                        <a:t>9:15 – 10:15 AM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Becoming a Cloud Architect &amp; DevOps</a:t>
                      </a: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Dan Stolts</a:t>
                      </a:r>
                    </a:p>
                  </a:txBody>
                  <a:tcPr marL="73025" marR="73025" marT="18415" marB="18415"/>
                </a:tc>
                <a:extLst>
                  <a:ext uri="{0D108BD9-81ED-4DB2-BD59-A6C34878D82A}">
                    <a16:rowId xmlns:a16="http://schemas.microsoft.com/office/drawing/2014/main" val="1271444396"/>
                  </a:ext>
                </a:extLst>
              </a:tr>
              <a:tr h="0">
                <a:tc>
                  <a:txBody>
                    <a:bodyPr/>
                    <a:lstStyle/>
                    <a:p>
                      <a:pPr marL="0" marR="0" algn="ctr">
                        <a:lnSpc>
                          <a:spcPct val="107000"/>
                        </a:lnSpc>
                        <a:spcBef>
                          <a:spcPts val="0"/>
                        </a:spcBef>
                        <a:spcAft>
                          <a:spcPts val="0"/>
                        </a:spcAft>
                      </a:pPr>
                      <a:r>
                        <a:rPr lang="en-US" sz="1400" dirty="0">
                          <a:effectLst/>
                        </a:rPr>
                        <a:t>10:15 – 10:30 AM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gridSpan="2">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Break</a:t>
                      </a:r>
                    </a:p>
                  </a:txBody>
                  <a:tcPr marL="73025" marR="73025" marT="18415" marB="18415"/>
                </a:tc>
                <a:tc hMerge="1">
                  <a:txBody>
                    <a:bodyPr/>
                    <a:lstStyle/>
                    <a:p>
                      <a:endParaRPr lang="en-US"/>
                    </a:p>
                  </a:txBody>
                  <a:tcPr/>
                </a:tc>
                <a:extLst>
                  <a:ext uri="{0D108BD9-81ED-4DB2-BD59-A6C34878D82A}">
                    <a16:rowId xmlns:a16="http://schemas.microsoft.com/office/drawing/2014/main" val="180956455"/>
                  </a:ext>
                </a:extLst>
              </a:tr>
              <a:tr h="0">
                <a:tc>
                  <a:txBody>
                    <a:bodyPr/>
                    <a:lstStyle/>
                    <a:p>
                      <a:pPr marL="0" marR="0" algn="ctr">
                        <a:lnSpc>
                          <a:spcPct val="107000"/>
                        </a:lnSpc>
                        <a:spcBef>
                          <a:spcPts val="0"/>
                        </a:spcBef>
                        <a:spcAft>
                          <a:spcPts val="0"/>
                        </a:spcAft>
                      </a:pPr>
                      <a:r>
                        <a:rPr lang="en-US" sz="1400" dirty="0">
                          <a:effectLst/>
                        </a:rPr>
                        <a:t>10:30 – 11:30 AM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Design Compute Infrastructure</a:t>
                      </a:r>
                    </a:p>
                  </a:txBody>
                  <a:tcPr marL="73025" marR="73025" marT="18415" marB="18415"/>
                </a:tc>
                <a:tc>
                  <a:txBody>
                    <a:bodyPr/>
                    <a:lstStyle/>
                    <a:p>
                      <a:pPr marL="0" marR="0">
                        <a:lnSpc>
                          <a:spcPct val="107000"/>
                        </a:lnSpc>
                        <a:spcBef>
                          <a:spcPts val="0"/>
                        </a:spcBef>
                        <a:spcAft>
                          <a:spcPts val="0"/>
                        </a:spcAft>
                      </a:pPr>
                      <a:r>
                        <a:rPr lang="en-US" sz="1400" kern="1200">
                          <a:solidFill>
                            <a:schemeClr val="dk1"/>
                          </a:solidFill>
                          <a:effectLst/>
                          <a:latin typeface="+mn-lt"/>
                          <a:ea typeface="+mn-ea"/>
                          <a:cs typeface="+mn-cs"/>
                        </a:rPr>
                        <a:t>Michael Krout</a:t>
                      </a:r>
                    </a:p>
                  </a:txBody>
                  <a:tcPr marL="73025" marR="73025" marT="18415" marB="18415"/>
                </a:tc>
                <a:extLst>
                  <a:ext uri="{0D108BD9-81ED-4DB2-BD59-A6C34878D82A}">
                    <a16:rowId xmlns:a16="http://schemas.microsoft.com/office/drawing/2014/main" val="1967849935"/>
                  </a:ext>
                </a:extLst>
              </a:tr>
              <a:tr h="0">
                <a:tc>
                  <a:txBody>
                    <a:bodyPr/>
                    <a:lstStyle/>
                    <a:p>
                      <a:pPr marL="0" marR="0" algn="ctr">
                        <a:lnSpc>
                          <a:spcPct val="107000"/>
                        </a:lnSpc>
                        <a:spcBef>
                          <a:spcPts val="0"/>
                        </a:spcBef>
                        <a:spcAft>
                          <a:spcPts val="0"/>
                        </a:spcAft>
                      </a:pPr>
                      <a:r>
                        <a:rPr lang="en-US" sz="1400" dirty="0">
                          <a:effectLst/>
                        </a:rPr>
                        <a:t>11:30 – 12:30 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Design Data Implementation</a:t>
                      </a:r>
                    </a:p>
                  </a:txBody>
                  <a:tcPr marL="73025" marR="73025" marT="18415" marB="18415"/>
                </a:tc>
                <a:tc>
                  <a:txBody>
                    <a:bodyPr/>
                    <a:lstStyle/>
                    <a:p>
                      <a:pPr marL="0" marR="0">
                        <a:lnSpc>
                          <a:spcPct val="107000"/>
                        </a:lnSpc>
                        <a:spcBef>
                          <a:spcPts val="0"/>
                        </a:spcBef>
                        <a:spcAft>
                          <a:spcPts val="0"/>
                        </a:spcAft>
                      </a:pPr>
                      <a:r>
                        <a:rPr lang="en-US" sz="1400" kern="1200">
                          <a:solidFill>
                            <a:schemeClr val="dk1"/>
                          </a:solidFill>
                          <a:effectLst/>
                          <a:latin typeface="+mn-lt"/>
                          <a:ea typeface="+mn-ea"/>
                          <a:cs typeface="+mn-cs"/>
                        </a:rPr>
                        <a:t>John Ferrari</a:t>
                      </a:r>
                    </a:p>
                  </a:txBody>
                  <a:tcPr marL="73025" marR="73025" marT="18415" marB="18415"/>
                </a:tc>
                <a:extLst>
                  <a:ext uri="{0D108BD9-81ED-4DB2-BD59-A6C34878D82A}">
                    <a16:rowId xmlns:a16="http://schemas.microsoft.com/office/drawing/2014/main" val="2253729830"/>
                  </a:ext>
                </a:extLst>
              </a:tr>
              <a:tr h="0">
                <a:tc>
                  <a:txBody>
                    <a:bodyPr/>
                    <a:lstStyle/>
                    <a:p>
                      <a:pPr marL="0" marR="0" algn="ctr">
                        <a:lnSpc>
                          <a:spcPct val="107000"/>
                        </a:lnSpc>
                        <a:spcBef>
                          <a:spcPts val="0"/>
                        </a:spcBef>
                        <a:spcAft>
                          <a:spcPts val="0"/>
                        </a:spcAft>
                      </a:pPr>
                      <a:r>
                        <a:rPr lang="en-US" sz="1400" dirty="0">
                          <a:effectLst/>
                        </a:rPr>
                        <a:t>12:30 – 1:30 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gridSpan="2">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Lunch &amp; Labs</a:t>
                      </a:r>
                    </a:p>
                  </a:txBody>
                  <a:tcPr marL="73025" marR="73025" marT="18415" marB="18415"/>
                </a:tc>
                <a:tc hMerge="1">
                  <a:txBody>
                    <a:bodyPr/>
                    <a:lstStyle/>
                    <a:p>
                      <a:endParaRPr lang="en-US"/>
                    </a:p>
                  </a:txBody>
                  <a:tcPr/>
                </a:tc>
                <a:extLst>
                  <a:ext uri="{0D108BD9-81ED-4DB2-BD59-A6C34878D82A}">
                    <a16:rowId xmlns:a16="http://schemas.microsoft.com/office/drawing/2014/main" val="2940681861"/>
                  </a:ext>
                </a:extLst>
              </a:tr>
              <a:tr h="0">
                <a:tc>
                  <a:txBody>
                    <a:bodyPr/>
                    <a:lstStyle/>
                    <a:p>
                      <a:pPr marL="0" marR="0" algn="ctr">
                        <a:lnSpc>
                          <a:spcPct val="107000"/>
                        </a:lnSpc>
                        <a:spcBef>
                          <a:spcPts val="0"/>
                        </a:spcBef>
                        <a:spcAft>
                          <a:spcPts val="0"/>
                        </a:spcAft>
                      </a:pPr>
                      <a:r>
                        <a:rPr lang="en-US" sz="1400" dirty="0">
                          <a:effectLst/>
                        </a:rPr>
                        <a:t>1:30 – 3:15 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Design Network Implementation</a:t>
                      </a:r>
                    </a:p>
                  </a:txBody>
                  <a:tcPr marL="73025" marR="73025" marT="18415" marB="18415"/>
                </a:tc>
                <a:tc>
                  <a:txBody>
                    <a:bodyPr/>
                    <a:lstStyle/>
                    <a:p>
                      <a:pPr marL="0" marR="0">
                        <a:lnSpc>
                          <a:spcPct val="107000"/>
                        </a:lnSpc>
                        <a:spcBef>
                          <a:spcPts val="0"/>
                        </a:spcBef>
                        <a:spcAft>
                          <a:spcPts val="0"/>
                        </a:spcAft>
                      </a:pPr>
                      <a:r>
                        <a:rPr lang="en-US" sz="1400" kern="1200">
                          <a:solidFill>
                            <a:schemeClr val="dk1"/>
                          </a:solidFill>
                          <a:effectLst/>
                          <a:latin typeface="+mn-lt"/>
                          <a:ea typeface="+mn-ea"/>
                          <a:cs typeface="+mn-cs"/>
                        </a:rPr>
                        <a:t>John Ferrari</a:t>
                      </a:r>
                    </a:p>
                  </a:txBody>
                  <a:tcPr marL="73025" marR="73025" marT="18415" marB="18415"/>
                </a:tc>
                <a:extLst>
                  <a:ext uri="{0D108BD9-81ED-4DB2-BD59-A6C34878D82A}">
                    <a16:rowId xmlns:a16="http://schemas.microsoft.com/office/drawing/2014/main" val="1245569522"/>
                  </a:ext>
                </a:extLst>
              </a:tr>
              <a:tr h="0">
                <a:tc>
                  <a:txBody>
                    <a:bodyPr/>
                    <a:lstStyle/>
                    <a:p>
                      <a:pPr marL="0" marR="0" algn="ctr">
                        <a:lnSpc>
                          <a:spcPct val="107000"/>
                        </a:lnSpc>
                        <a:spcBef>
                          <a:spcPts val="0"/>
                        </a:spcBef>
                        <a:spcAft>
                          <a:spcPts val="0"/>
                        </a:spcAft>
                      </a:pPr>
                      <a:r>
                        <a:rPr lang="en-US" sz="1400" dirty="0">
                          <a:effectLst/>
                        </a:rPr>
                        <a:t>3:15 – 3:30 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gridSpan="2">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Break</a:t>
                      </a:r>
                    </a:p>
                  </a:txBody>
                  <a:tcPr marL="73025" marR="73025" marT="18415" marB="18415"/>
                </a:tc>
                <a:tc hMerge="1">
                  <a:txBody>
                    <a:bodyPr/>
                    <a:lstStyle/>
                    <a:p>
                      <a:endParaRPr lang="en-US"/>
                    </a:p>
                  </a:txBody>
                  <a:tcPr/>
                </a:tc>
                <a:extLst>
                  <a:ext uri="{0D108BD9-81ED-4DB2-BD59-A6C34878D82A}">
                    <a16:rowId xmlns:a16="http://schemas.microsoft.com/office/drawing/2014/main" val="1147355969"/>
                  </a:ext>
                </a:extLst>
              </a:tr>
              <a:tr h="0">
                <a:tc>
                  <a:txBody>
                    <a:bodyPr/>
                    <a:lstStyle/>
                    <a:p>
                      <a:pPr marL="0" marR="0" algn="ctr">
                        <a:lnSpc>
                          <a:spcPct val="107000"/>
                        </a:lnSpc>
                        <a:spcBef>
                          <a:spcPts val="0"/>
                        </a:spcBef>
                        <a:spcAft>
                          <a:spcPts val="0"/>
                        </a:spcAft>
                      </a:pPr>
                      <a:r>
                        <a:rPr lang="en-US" sz="1400" dirty="0">
                          <a:effectLst/>
                        </a:rPr>
                        <a:t>3:30 – 4:00 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Tips and Architecting Solutions for your Company</a:t>
                      </a: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Dan Stolts</a:t>
                      </a:r>
                    </a:p>
                  </a:txBody>
                  <a:tcPr marL="73025" marR="73025" marT="18415" marB="18415"/>
                </a:tc>
                <a:extLst>
                  <a:ext uri="{0D108BD9-81ED-4DB2-BD59-A6C34878D82A}">
                    <a16:rowId xmlns:a16="http://schemas.microsoft.com/office/drawing/2014/main" val="966923279"/>
                  </a:ext>
                </a:extLst>
              </a:tr>
              <a:tr h="0">
                <a:tc>
                  <a:txBody>
                    <a:bodyPr/>
                    <a:lstStyle/>
                    <a:p>
                      <a:pPr marL="0" marR="0" algn="ctr">
                        <a:lnSpc>
                          <a:spcPct val="107000"/>
                        </a:lnSpc>
                        <a:spcBef>
                          <a:spcPts val="0"/>
                        </a:spcBef>
                        <a:spcAft>
                          <a:spcPts val="0"/>
                        </a:spcAft>
                      </a:pPr>
                      <a:r>
                        <a:rPr lang="en-US" sz="1400" dirty="0">
                          <a:effectLst/>
                        </a:rPr>
                        <a:t>4:00 – 5:00 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Introduce Labs; Open Q&amp;A, Continue Labs</a:t>
                      </a: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John Ferrari</a:t>
                      </a:r>
                    </a:p>
                  </a:txBody>
                  <a:tcPr marL="73025" marR="73025" marT="18415" marB="18415"/>
                </a:tc>
                <a:extLst>
                  <a:ext uri="{0D108BD9-81ED-4DB2-BD59-A6C34878D82A}">
                    <a16:rowId xmlns:a16="http://schemas.microsoft.com/office/drawing/2014/main" val="2351582022"/>
                  </a:ext>
                </a:extLst>
              </a:tr>
            </a:tbl>
          </a:graphicData>
        </a:graphic>
      </p:graphicFrame>
      <p:sp>
        <p:nvSpPr>
          <p:cNvPr id="11" name="Rectangle 1">
            <a:extLst>
              <a:ext uri="{FF2B5EF4-FFF2-40B4-BE49-F238E27FC236}">
                <a16:creationId xmlns:a16="http://schemas.microsoft.com/office/drawing/2014/main" id="{EE0FF9D7-FBE4-4C26-BCCC-AD4FC1577C85}"/>
              </a:ext>
            </a:extLst>
          </p:cNvPr>
          <p:cNvSpPr>
            <a:spLocks noChangeArrowheads="1"/>
          </p:cNvSpPr>
          <p:nvPr/>
        </p:nvSpPr>
        <p:spPr bwMode="auto">
          <a:xfrm>
            <a:off x="5158968" y="1655222"/>
            <a:ext cx="4655954" cy="815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28528"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Day 2:  Tuesday, January 23, 2017</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949764E9-3396-47DE-99A9-40C524D1134C}"/>
              </a:ext>
            </a:extLst>
          </p:cNvPr>
          <p:cNvSpPr/>
          <p:nvPr/>
        </p:nvSpPr>
        <p:spPr>
          <a:xfrm>
            <a:off x="215140" y="1871155"/>
            <a:ext cx="3295902" cy="369332"/>
          </a:xfrm>
          <a:prstGeom prst="rect">
            <a:avLst/>
          </a:prstGeom>
        </p:spPr>
        <p:txBody>
          <a:bodyPr wrap="none">
            <a:spAutoFit/>
          </a:bodyPr>
          <a:lstStyle/>
          <a:p>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1:  Monday, January 22, 2017</a:t>
            </a:r>
            <a:endParaRPr lang="en-US" dirty="0"/>
          </a:p>
        </p:txBody>
      </p:sp>
    </p:spTree>
    <p:extLst>
      <p:ext uri="{BB962C8B-B14F-4D97-AF65-F5344CB8AC3E}">
        <p14:creationId xmlns:p14="http://schemas.microsoft.com/office/powerpoint/2010/main" val="2925963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395103-0D34-4DCC-90AB-FB08A2C0D6BE}"/>
              </a:ext>
            </a:extLst>
          </p:cNvPr>
          <p:cNvSpPr>
            <a:spLocks noGrp="1"/>
          </p:cNvSpPr>
          <p:nvPr>
            <p:ph type="title"/>
          </p:nvPr>
        </p:nvSpPr>
        <p:spPr/>
        <p:txBody>
          <a:bodyPr/>
          <a:lstStyle/>
          <a:p>
            <a:r>
              <a:rPr lang="en-US" dirty="0"/>
              <a:t>Systems Value of DevOps</a:t>
            </a:r>
          </a:p>
        </p:txBody>
      </p:sp>
      <p:sp>
        <p:nvSpPr>
          <p:cNvPr id="6" name="Content Placeholder 5">
            <a:extLst>
              <a:ext uri="{FF2B5EF4-FFF2-40B4-BE49-F238E27FC236}">
                <a16:creationId xmlns:a16="http://schemas.microsoft.com/office/drawing/2014/main" id="{E8952BC1-CCBD-45A0-B015-D17561FC544A}"/>
              </a:ext>
            </a:extLst>
          </p:cNvPr>
          <p:cNvSpPr>
            <a:spLocks noGrp="1"/>
          </p:cNvSpPr>
          <p:nvPr>
            <p:ph idx="1"/>
          </p:nvPr>
        </p:nvSpPr>
        <p:spPr/>
        <p:txBody>
          <a:bodyPr/>
          <a:lstStyle/>
          <a:p>
            <a:r>
              <a:rPr lang="en-US" dirty="0"/>
              <a:t>Highly Scalable</a:t>
            </a:r>
          </a:p>
          <a:p>
            <a:r>
              <a:rPr lang="en-US" dirty="0"/>
              <a:t>Highly Resilient</a:t>
            </a:r>
          </a:p>
          <a:p>
            <a:r>
              <a:rPr lang="en-US" dirty="0"/>
              <a:t>Highly Performant </a:t>
            </a:r>
          </a:p>
          <a:p>
            <a:r>
              <a:rPr lang="en-US" dirty="0"/>
              <a:t>Right Sized</a:t>
            </a:r>
          </a:p>
          <a:p>
            <a:r>
              <a:rPr lang="en-US" dirty="0"/>
              <a:t>Fully Automated</a:t>
            </a:r>
          </a:p>
          <a:p>
            <a:r>
              <a:rPr lang="en-US" dirty="0"/>
              <a:t>CI/CD  - Continuous Integration/ Continuous Deployment</a:t>
            </a:r>
          </a:p>
          <a:p>
            <a:r>
              <a:rPr lang="en-US" dirty="0"/>
              <a:t>Much, Much More!!!</a:t>
            </a:r>
          </a:p>
          <a:p>
            <a:endParaRPr lang="en-US" dirty="0"/>
          </a:p>
        </p:txBody>
      </p:sp>
    </p:spTree>
    <p:extLst>
      <p:ext uri="{BB962C8B-B14F-4D97-AF65-F5344CB8AC3E}">
        <p14:creationId xmlns:p14="http://schemas.microsoft.com/office/powerpoint/2010/main" val="3114714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9E812-BECA-4FD0-BBF0-5F755A99C92D}"/>
              </a:ext>
            </a:extLst>
          </p:cNvPr>
          <p:cNvSpPr>
            <a:spLocks noGrp="1"/>
          </p:cNvSpPr>
          <p:nvPr>
            <p:ph type="title"/>
          </p:nvPr>
        </p:nvSpPr>
        <p:spPr>
          <a:xfrm>
            <a:off x="288533" y="354851"/>
            <a:ext cx="10515600" cy="1325563"/>
          </a:xfrm>
        </p:spPr>
        <p:txBody>
          <a:bodyPr/>
          <a:lstStyle/>
          <a:p>
            <a:r>
              <a:rPr lang="en-US" dirty="0"/>
              <a:t>Before</a:t>
            </a:r>
            <a:br>
              <a:rPr lang="en-US" dirty="0"/>
            </a:br>
            <a:r>
              <a:rPr lang="en-US" dirty="0"/>
              <a:t>DevOps</a:t>
            </a:r>
          </a:p>
        </p:txBody>
      </p:sp>
      <p:pic>
        <p:nvPicPr>
          <p:cNvPr id="3" name="Picture 2">
            <a:extLst>
              <a:ext uri="{FF2B5EF4-FFF2-40B4-BE49-F238E27FC236}">
                <a16:creationId xmlns:a16="http://schemas.microsoft.com/office/drawing/2014/main" id="{4DC7A7A4-FAEA-4A48-A8DB-6AACAB72928A}"/>
              </a:ext>
            </a:extLst>
          </p:cNvPr>
          <p:cNvPicPr>
            <a:picLocks noChangeAspect="1"/>
          </p:cNvPicPr>
          <p:nvPr/>
        </p:nvPicPr>
        <p:blipFill>
          <a:blip r:embed="rId3"/>
          <a:stretch>
            <a:fillRect/>
          </a:stretch>
        </p:blipFill>
        <p:spPr>
          <a:xfrm>
            <a:off x="2802533" y="344800"/>
            <a:ext cx="9389467" cy="6513200"/>
          </a:xfrm>
          <a:prstGeom prst="rect">
            <a:avLst/>
          </a:prstGeom>
        </p:spPr>
      </p:pic>
      <p:sp>
        <p:nvSpPr>
          <p:cNvPr id="4" name="TextBox 3">
            <a:extLst>
              <a:ext uri="{FF2B5EF4-FFF2-40B4-BE49-F238E27FC236}">
                <a16:creationId xmlns:a16="http://schemas.microsoft.com/office/drawing/2014/main" id="{F18E26BC-1AC9-442F-BA77-AF3150CDAF53}"/>
              </a:ext>
            </a:extLst>
          </p:cNvPr>
          <p:cNvSpPr txBox="1"/>
          <p:nvPr/>
        </p:nvSpPr>
        <p:spPr>
          <a:xfrm>
            <a:off x="406286" y="4833643"/>
            <a:ext cx="4298938" cy="2123658"/>
          </a:xfrm>
          <a:prstGeom prst="rect">
            <a:avLst/>
          </a:prstGeom>
          <a:noFill/>
        </p:spPr>
        <p:txBody>
          <a:bodyPr wrap="square" rtlCol="0">
            <a:spAutoFit/>
          </a:bodyPr>
          <a:lstStyle/>
          <a:p>
            <a:pPr marL="342900" indent="-342900">
              <a:buFont typeface="Arial" panose="020B0604020202020204" pitchFamily="34" charset="0"/>
              <a:buChar char="•"/>
            </a:pPr>
            <a:r>
              <a:rPr lang="en-US" sz="2800" dirty="0"/>
              <a:t>2 Week Lead time</a:t>
            </a:r>
          </a:p>
          <a:p>
            <a:pPr marL="342900" indent="-342900">
              <a:buFont typeface="Arial" panose="020B0604020202020204" pitchFamily="34" charset="0"/>
              <a:buChar char="•"/>
            </a:pPr>
            <a:r>
              <a:rPr lang="en-US" sz="2800" dirty="0"/>
              <a:t>1-3 Months Processing</a:t>
            </a:r>
          </a:p>
          <a:p>
            <a:pPr marL="342900" indent="-342900">
              <a:buFont typeface="Arial" panose="020B0604020202020204" pitchFamily="34" charset="0"/>
              <a:buChar char="•"/>
            </a:pPr>
            <a:r>
              <a:rPr lang="en-US" sz="2800" dirty="0"/>
              <a:t>Waste in every step</a:t>
            </a:r>
          </a:p>
          <a:p>
            <a:endParaRPr lang="en-US" sz="2800" dirty="0"/>
          </a:p>
          <a:p>
            <a:endParaRPr lang="en-US" sz="2000" dirty="0"/>
          </a:p>
        </p:txBody>
      </p:sp>
      <p:sp>
        <p:nvSpPr>
          <p:cNvPr id="5" name="Rectangle 4">
            <a:extLst>
              <a:ext uri="{FF2B5EF4-FFF2-40B4-BE49-F238E27FC236}">
                <a16:creationId xmlns:a16="http://schemas.microsoft.com/office/drawing/2014/main" id="{D8F8DA41-AF31-4B0C-982E-56CE30658178}"/>
              </a:ext>
            </a:extLst>
          </p:cNvPr>
          <p:cNvSpPr/>
          <p:nvPr/>
        </p:nvSpPr>
        <p:spPr>
          <a:xfrm>
            <a:off x="86734" y="1889448"/>
            <a:ext cx="2845652" cy="1938992"/>
          </a:xfrm>
          <a:prstGeom prst="rect">
            <a:avLst/>
          </a:prstGeom>
        </p:spPr>
        <p:txBody>
          <a:bodyPr wrap="square">
            <a:spAutoFit/>
          </a:bodyPr>
          <a:lstStyle/>
          <a:p>
            <a:pPr marL="457200" indent="-457200">
              <a:buFont typeface="Arial" panose="020B0604020202020204" pitchFamily="34" charset="0"/>
              <a:buChar char="•"/>
            </a:pPr>
            <a:r>
              <a:rPr lang="en-US" sz="2000" dirty="0"/>
              <a:t>How long does it take?</a:t>
            </a:r>
          </a:p>
          <a:p>
            <a:pPr marL="457200" indent="-457200">
              <a:buFont typeface="Arial" panose="020B0604020202020204" pitchFamily="34" charset="0"/>
              <a:buChar char="•"/>
            </a:pPr>
            <a:r>
              <a:rPr lang="en-US" sz="2000" dirty="0"/>
              <a:t>Where is the waste? </a:t>
            </a:r>
          </a:p>
          <a:p>
            <a:pPr marL="457200" indent="-457200">
              <a:buFont typeface="Arial" panose="020B0604020202020204" pitchFamily="34" charset="0"/>
              <a:buChar char="•"/>
            </a:pPr>
            <a:r>
              <a:rPr lang="en-US" sz="2000" dirty="0"/>
              <a:t>How much waste</a:t>
            </a:r>
          </a:p>
          <a:p>
            <a:pPr marL="457200" indent="-457200">
              <a:buFont typeface="Arial" panose="020B0604020202020204" pitchFamily="34" charset="0"/>
              <a:buChar char="•"/>
            </a:pPr>
            <a:r>
              <a:rPr lang="en-US" sz="2000" dirty="0"/>
              <a:t>Total time?</a:t>
            </a:r>
          </a:p>
          <a:p>
            <a:pPr marL="457200" indent="-457200">
              <a:buFont typeface="Arial" panose="020B0604020202020204" pitchFamily="34" charset="0"/>
              <a:buChar char="•"/>
            </a:pPr>
            <a:r>
              <a:rPr lang="en-US" sz="2000" dirty="0"/>
              <a:t>Homerun: Total Cost</a:t>
            </a:r>
          </a:p>
        </p:txBody>
      </p:sp>
    </p:spTree>
    <p:extLst>
      <p:ext uri="{BB962C8B-B14F-4D97-AF65-F5344CB8AC3E}">
        <p14:creationId xmlns:p14="http://schemas.microsoft.com/office/powerpoint/2010/main" val="1644606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90F8-AE78-45CD-B9D6-15766B2934C9}"/>
              </a:ext>
            </a:extLst>
          </p:cNvPr>
          <p:cNvSpPr>
            <a:spLocks noGrp="1"/>
          </p:cNvSpPr>
          <p:nvPr>
            <p:ph type="title"/>
          </p:nvPr>
        </p:nvSpPr>
        <p:spPr>
          <a:xfrm>
            <a:off x="384028" y="262179"/>
            <a:ext cx="10515600" cy="1325563"/>
          </a:xfrm>
        </p:spPr>
        <p:txBody>
          <a:bodyPr/>
          <a:lstStyle/>
          <a:p>
            <a:r>
              <a:rPr lang="en-US" dirty="0"/>
              <a:t>After </a:t>
            </a:r>
            <a:br>
              <a:rPr lang="en-US" dirty="0"/>
            </a:br>
            <a:r>
              <a:rPr lang="en-US" dirty="0"/>
              <a:t>DevOps</a:t>
            </a:r>
          </a:p>
        </p:txBody>
      </p:sp>
      <p:pic>
        <p:nvPicPr>
          <p:cNvPr id="3" name="Picture 2">
            <a:extLst>
              <a:ext uri="{FF2B5EF4-FFF2-40B4-BE49-F238E27FC236}">
                <a16:creationId xmlns:a16="http://schemas.microsoft.com/office/drawing/2014/main" id="{91568B20-87A3-4EF0-ABFF-E0E7B4ED5478}"/>
              </a:ext>
            </a:extLst>
          </p:cNvPr>
          <p:cNvPicPr>
            <a:picLocks noChangeAspect="1"/>
          </p:cNvPicPr>
          <p:nvPr/>
        </p:nvPicPr>
        <p:blipFill>
          <a:blip r:embed="rId3"/>
          <a:stretch>
            <a:fillRect/>
          </a:stretch>
        </p:blipFill>
        <p:spPr>
          <a:xfrm>
            <a:off x="3673948" y="333060"/>
            <a:ext cx="8194750" cy="6355852"/>
          </a:xfrm>
          <a:prstGeom prst="rect">
            <a:avLst/>
          </a:prstGeom>
        </p:spPr>
      </p:pic>
      <p:sp>
        <p:nvSpPr>
          <p:cNvPr id="4" name="TextBox 3">
            <a:extLst>
              <a:ext uri="{FF2B5EF4-FFF2-40B4-BE49-F238E27FC236}">
                <a16:creationId xmlns:a16="http://schemas.microsoft.com/office/drawing/2014/main" id="{C19F6A91-52B1-43AF-A88A-5E04CCB6DA64}"/>
              </a:ext>
            </a:extLst>
          </p:cNvPr>
          <p:cNvSpPr txBox="1"/>
          <p:nvPr/>
        </p:nvSpPr>
        <p:spPr>
          <a:xfrm>
            <a:off x="545566" y="1836484"/>
            <a:ext cx="3419395" cy="5047536"/>
          </a:xfrm>
          <a:prstGeom prst="rect">
            <a:avLst/>
          </a:prstGeom>
          <a:noFill/>
        </p:spPr>
        <p:txBody>
          <a:bodyPr wrap="square" rtlCol="0">
            <a:spAutoFit/>
          </a:bodyPr>
          <a:lstStyle/>
          <a:p>
            <a:pPr marL="342900" indent="-342900">
              <a:buFont typeface="Arial" panose="020B0604020202020204" pitchFamily="34" charset="0"/>
              <a:buChar char="•"/>
            </a:pPr>
            <a:r>
              <a:rPr lang="en-US" sz="2800" b="1" dirty="0"/>
              <a:t>2 Week Lead time</a:t>
            </a:r>
          </a:p>
          <a:p>
            <a:pPr marL="342900" indent="-342900">
              <a:buFont typeface="Arial" panose="020B0604020202020204" pitchFamily="34" charset="0"/>
              <a:buChar char="•"/>
            </a:pPr>
            <a:r>
              <a:rPr lang="en-US" sz="2800" b="1" dirty="0"/>
              <a:t>1 Day – 2 Weeks </a:t>
            </a:r>
            <a:r>
              <a:rPr lang="en-US" sz="2400" dirty="0"/>
              <a:t>processing time</a:t>
            </a:r>
          </a:p>
          <a:p>
            <a:pPr marL="342900" indent="-342900">
              <a:buFont typeface="Arial" panose="020B0604020202020204" pitchFamily="34" charset="0"/>
              <a:buChar char="•"/>
            </a:pPr>
            <a:r>
              <a:rPr lang="en-US" sz="2400" dirty="0"/>
              <a:t>Not all waste was cut in first pass</a:t>
            </a:r>
          </a:p>
          <a:p>
            <a:pPr marL="342900" indent="-342900">
              <a:buFont typeface="Arial" panose="020B0604020202020204" pitchFamily="34" charset="0"/>
              <a:buChar char="•"/>
            </a:pPr>
            <a:r>
              <a:rPr lang="en-US" sz="2400" dirty="0"/>
              <a:t>Fully automated and streamlined process with an application flowing through the system.</a:t>
            </a:r>
          </a:p>
          <a:p>
            <a:endParaRPr lang="en-US" sz="2400" dirty="0"/>
          </a:p>
          <a:p>
            <a:r>
              <a:rPr lang="en-US" sz="2400" dirty="0"/>
              <a:t>Investment: </a:t>
            </a:r>
            <a:r>
              <a:rPr lang="en-US" sz="3200" b="1" dirty="0"/>
              <a:t>3 weeks</a:t>
            </a:r>
          </a:p>
          <a:p>
            <a:endParaRPr lang="en-US" dirty="0"/>
          </a:p>
        </p:txBody>
      </p:sp>
    </p:spTree>
    <p:extLst>
      <p:ext uri="{BB962C8B-B14F-4D97-AF65-F5344CB8AC3E}">
        <p14:creationId xmlns:p14="http://schemas.microsoft.com/office/powerpoint/2010/main" val="818487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C385D-2CBE-4C51-B313-0646EF090EDA}"/>
              </a:ext>
            </a:extLst>
          </p:cNvPr>
          <p:cNvSpPr>
            <a:spLocks noGrp="1"/>
          </p:cNvSpPr>
          <p:nvPr>
            <p:ph type="title"/>
          </p:nvPr>
        </p:nvSpPr>
        <p:spPr>
          <a:xfrm>
            <a:off x="560727" y="251613"/>
            <a:ext cx="10515600" cy="1325563"/>
          </a:xfrm>
        </p:spPr>
        <p:txBody>
          <a:bodyPr>
            <a:normAutofit fontScale="90000"/>
          </a:bodyPr>
          <a:lstStyle/>
          <a:p>
            <a:r>
              <a:rPr lang="en-US" dirty="0"/>
              <a:t>Release Cycle 18 months </a:t>
            </a:r>
            <a:r>
              <a:rPr lang="en-US" dirty="0">
                <a:sym typeface="Wingdings" panose="05000000000000000000" pitchFamily="2" charset="2"/>
              </a:rPr>
              <a:t> 4 weeks</a:t>
            </a:r>
            <a:br>
              <a:rPr lang="en-US" dirty="0"/>
            </a:br>
            <a:r>
              <a:rPr lang="en-US" dirty="0"/>
              <a:t>Hotfix 6 week </a:t>
            </a:r>
            <a:r>
              <a:rPr lang="en-US" dirty="0">
                <a:sym typeface="Wingdings" panose="05000000000000000000" pitchFamily="2" charset="2"/>
              </a:rPr>
              <a:t> Same Day</a:t>
            </a:r>
            <a:br>
              <a:rPr lang="en-US" dirty="0">
                <a:sym typeface="Wingdings" panose="05000000000000000000" pitchFamily="2" charset="2"/>
              </a:rPr>
            </a:br>
            <a:r>
              <a:rPr lang="en-US" dirty="0">
                <a:sym typeface="Wingdings" panose="05000000000000000000" pitchFamily="2" charset="2"/>
              </a:rPr>
              <a:t>Investment  3 weeks</a:t>
            </a:r>
            <a:endParaRPr lang="en-US" dirty="0"/>
          </a:p>
        </p:txBody>
      </p:sp>
      <p:pic>
        <p:nvPicPr>
          <p:cNvPr id="4" name="Content Placeholder 3">
            <a:extLst>
              <a:ext uri="{FF2B5EF4-FFF2-40B4-BE49-F238E27FC236}">
                <a16:creationId xmlns:a16="http://schemas.microsoft.com/office/drawing/2014/main" id="{39C68B22-AB96-4A52-81DA-66DC2701FC35}"/>
              </a:ext>
            </a:extLst>
          </p:cNvPr>
          <p:cNvPicPr>
            <a:picLocks noGrp="1" noChangeAspect="1"/>
          </p:cNvPicPr>
          <p:nvPr>
            <p:ph idx="1"/>
          </p:nvPr>
        </p:nvPicPr>
        <p:blipFill>
          <a:blip r:embed="rId3"/>
          <a:stretch>
            <a:fillRect/>
          </a:stretch>
        </p:blipFill>
        <p:spPr>
          <a:xfrm>
            <a:off x="3619434" y="1741021"/>
            <a:ext cx="8572566" cy="5054600"/>
          </a:xfrm>
          <a:prstGeom prst="rect">
            <a:avLst/>
          </a:prstGeom>
        </p:spPr>
      </p:pic>
    </p:spTree>
    <p:extLst>
      <p:ext uri="{BB962C8B-B14F-4D97-AF65-F5344CB8AC3E}">
        <p14:creationId xmlns:p14="http://schemas.microsoft.com/office/powerpoint/2010/main" val="2611716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99208"/>
          </a:xfrm>
        </p:spPr>
        <p:txBody>
          <a:bodyPr/>
          <a:lstStyle/>
          <a:p>
            <a:r>
              <a:rPr lang="en-US" dirty="0"/>
              <a:t>Role of Security in DevOps </a:t>
            </a:r>
            <a:r>
              <a:rPr lang="en-US" sz="2800" dirty="0"/>
              <a:t>aka DevSecOps</a:t>
            </a:r>
            <a:endParaRPr lang="en-US" dirty="0"/>
          </a:p>
        </p:txBody>
      </p:sp>
      <p:sp>
        <p:nvSpPr>
          <p:cNvPr id="3" name="Rectangle 2"/>
          <p:cNvSpPr/>
          <p:nvPr/>
        </p:nvSpPr>
        <p:spPr>
          <a:xfrm>
            <a:off x="457999" y="1218912"/>
            <a:ext cx="11276000" cy="738664"/>
          </a:xfrm>
          <a:prstGeom prst="rect">
            <a:avLst/>
          </a:prstGeom>
        </p:spPr>
        <p:txBody>
          <a:bodyPr wrap="square" lIns="0" tIns="0" rIns="0" bIns="0">
            <a:spAutoFit/>
          </a:bodyPr>
          <a:lstStyle/>
          <a:p>
            <a:r>
              <a:rPr lang="en-US" sz="2400" dirty="0">
                <a:latin typeface="+mj-lt"/>
              </a:rPr>
              <a:t>Incorporate security necessities into every aspect of the business; enable others to automate compliance</a:t>
            </a:r>
          </a:p>
        </p:txBody>
      </p:sp>
      <p:grpSp>
        <p:nvGrpSpPr>
          <p:cNvPr id="6" name="Group 5"/>
          <p:cNvGrpSpPr/>
          <p:nvPr/>
        </p:nvGrpSpPr>
        <p:grpSpPr>
          <a:xfrm>
            <a:off x="458001" y="2057429"/>
            <a:ext cx="5478109" cy="4388814"/>
            <a:chOff x="457200" y="2125663"/>
            <a:chExt cx="5478887" cy="4389437"/>
          </a:xfrm>
        </p:grpSpPr>
        <p:grpSp>
          <p:nvGrpSpPr>
            <p:cNvPr id="8" name="Group 7"/>
            <p:cNvGrpSpPr/>
            <p:nvPr/>
          </p:nvGrpSpPr>
          <p:grpSpPr>
            <a:xfrm>
              <a:off x="756485" y="2437957"/>
              <a:ext cx="4917175" cy="3769788"/>
              <a:chOff x="386471" y="2361235"/>
              <a:chExt cx="5614086" cy="4289918"/>
            </a:xfrm>
          </p:grpSpPr>
          <p:sp>
            <p:nvSpPr>
              <p:cNvPr id="29" name="Freeform: Shape 28"/>
              <p:cNvSpPr/>
              <p:nvPr/>
            </p:nvSpPr>
            <p:spPr bwMode="auto">
              <a:xfrm>
                <a:off x="2212987" y="2361235"/>
                <a:ext cx="2916158" cy="2622569"/>
              </a:xfrm>
              <a:custGeom>
                <a:avLst/>
                <a:gdLst>
                  <a:gd name="connsiteX0" fmla="*/ 1608881 w 3207256"/>
                  <a:gd name="connsiteY0" fmla="*/ 0 h 2884360"/>
                  <a:gd name="connsiteX1" fmla="*/ 3185075 w 3207256"/>
                  <a:gd name="connsiteY1" fmla="*/ 1284636 h 2884360"/>
                  <a:gd name="connsiteX2" fmla="*/ 3207256 w 3207256"/>
                  <a:gd name="connsiteY2" fmla="*/ 1429970 h 2884360"/>
                  <a:gd name="connsiteX3" fmla="*/ 3201669 w 3207256"/>
                  <a:gd name="connsiteY3" fmla="*/ 1426576 h 2884360"/>
                  <a:gd name="connsiteX4" fmla="*/ 2370620 w 3207256"/>
                  <a:gd name="connsiteY4" fmla="*/ 1216146 h 2884360"/>
                  <a:gd name="connsiteX5" fmla="*/ 636136 w 3207256"/>
                  <a:gd name="connsiteY5" fmla="*/ 2781371 h 2884360"/>
                  <a:gd name="connsiteX6" fmla="*/ 630935 w 3207256"/>
                  <a:gd name="connsiteY6" fmla="*/ 2884360 h 2884360"/>
                  <a:gd name="connsiteX7" fmla="*/ 585484 w 3207256"/>
                  <a:gd name="connsiteY7" fmla="*/ 2850372 h 2884360"/>
                  <a:gd name="connsiteX8" fmla="*/ 0 w 3207256"/>
                  <a:gd name="connsiteY8" fmla="*/ 1608881 h 2884360"/>
                  <a:gd name="connsiteX9" fmla="*/ 1608881 w 3207256"/>
                  <a:gd name="connsiteY9" fmla="*/ 0 h 288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7256" h="2884360">
                    <a:moveTo>
                      <a:pt x="1608881" y="0"/>
                    </a:moveTo>
                    <a:cubicBezTo>
                      <a:pt x="2386371" y="0"/>
                      <a:pt x="3035053" y="551496"/>
                      <a:pt x="3185075" y="1284636"/>
                    </a:cubicBezTo>
                    <a:lnTo>
                      <a:pt x="3207256" y="1429970"/>
                    </a:lnTo>
                    <a:lnTo>
                      <a:pt x="3201669" y="1426576"/>
                    </a:lnTo>
                    <a:cubicBezTo>
                      <a:pt x="2954629" y="1292375"/>
                      <a:pt x="2671527" y="1216146"/>
                      <a:pt x="2370620" y="1216146"/>
                    </a:cubicBezTo>
                    <a:cubicBezTo>
                      <a:pt x="1467901" y="1216146"/>
                      <a:pt x="725420" y="1902207"/>
                      <a:pt x="636136" y="2781371"/>
                    </a:cubicBezTo>
                    <a:lnTo>
                      <a:pt x="630935" y="2884360"/>
                    </a:lnTo>
                    <a:lnTo>
                      <a:pt x="585484" y="2850372"/>
                    </a:lnTo>
                    <a:cubicBezTo>
                      <a:pt x="227914" y="2555279"/>
                      <a:pt x="0" y="2108696"/>
                      <a:pt x="0" y="1608881"/>
                    </a:cubicBezTo>
                    <a:cubicBezTo>
                      <a:pt x="0" y="720321"/>
                      <a:pt x="720321" y="0"/>
                      <a:pt x="160888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p:cNvSpPr/>
              <p:nvPr/>
            </p:nvSpPr>
            <p:spPr bwMode="auto">
              <a:xfrm>
                <a:off x="3677437" y="3589389"/>
                <a:ext cx="2153863" cy="2925710"/>
              </a:xfrm>
              <a:custGeom>
                <a:avLst/>
                <a:gdLst>
                  <a:gd name="connsiteX0" fmla="*/ 759986 w 2368867"/>
                  <a:gd name="connsiteY0" fmla="*/ 0 h 3217762"/>
                  <a:gd name="connsiteX1" fmla="*/ 2368867 w 2368867"/>
                  <a:gd name="connsiteY1" fmla="*/ 1608881 h 3217762"/>
                  <a:gd name="connsiteX2" fmla="*/ 759986 w 2368867"/>
                  <a:gd name="connsiteY2" fmla="*/ 3217762 h 3217762"/>
                  <a:gd name="connsiteX3" fmla="*/ 133737 w 2368867"/>
                  <a:gd name="connsiteY3" fmla="*/ 3091328 h 3217762"/>
                  <a:gd name="connsiteX4" fmla="*/ 0 w 2368867"/>
                  <a:gd name="connsiteY4" fmla="*/ 3026904 h 3217762"/>
                  <a:gd name="connsiteX5" fmla="*/ 97172 w 2368867"/>
                  <a:gd name="connsiteY5" fmla="*/ 2954240 h 3217762"/>
                  <a:gd name="connsiteX6" fmla="*/ 731639 w 2368867"/>
                  <a:gd name="connsiteY6" fmla="*/ 1608881 h 3217762"/>
                  <a:gd name="connsiteX7" fmla="*/ 97172 w 2368867"/>
                  <a:gd name="connsiteY7" fmla="*/ 263523 h 3217762"/>
                  <a:gd name="connsiteX8" fmla="*/ 0 w 2368867"/>
                  <a:gd name="connsiteY8" fmla="*/ 190859 h 3217762"/>
                  <a:gd name="connsiteX9" fmla="*/ 133737 w 2368867"/>
                  <a:gd name="connsiteY9" fmla="*/ 126434 h 3217762"/>
                  <a:gd name="connsiteX10" fmla="*/ 759986 w 2368867"/>
                  <a:gd name="connsiteY10" fmla="*/ 0 h 321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8867" h="3217762">
                    <a:moveTo>
                      <a:pt x="759986" y="0"/>
                    </a:moveTo>
                    <a:cubicBezTo>
                      <a:pt x="1648546" y="0"/>
                      <a:pt x="2368867" y="720321"/>
                      <a:pt x="2368867" y="1608881"/>
                    </a:cubicBezTo>
                    <a:cubicBezTo>
                      <a:pt x="2368867" y="2497441"/>
                      <a:pt x="1648546" y="3217762"/>
                      <a:pt x="759986" y="3217762"/>
                    </a:cubicBezTo>
                    <a:cubicBezTo>
                      <a:pt x="537846" y="3217762"/>
                      <a:pt x="326221" y="3172742"/>
                      <a:pt x="133737" y="3091328"/>
                    </a:cubicBezTo>
                    <a:lnTo>
                      <a:pt x="0" y="3026904"/>
                    </a:lnTo>
                    <a:lnTo>
                      <a:pt x="97172" y="2954240"/>
                    </a:lnTo>
                    <a:cubicBezTo>
                      <a:pt x="484657" y="2634459"/>
                      <a:pt x="731639" y="2150513"/>
                      <a:pt x="731639" y="1608881"/>
                    </a:cubicBezTo>
                    <a:cubicBezTo>
                      <a:pt x="731639" y="1067249"/>
                      <a:pt x="484657" y="583304"/>
                      <a:pt x="97172" y="263523"/>
                    </a:cubicBezTo>
                    <a:lnTo>
                      <a:pt x="0" y="190859"/>
                    </a:lnTo>
                    <a:lnTo>
                      <a:pt x="133737" y="126434"/>
                    </a:lnTo>
                    <a:cubicBezTo>
                      <a:pt x="326221" y="45020"/>
                      <a:pt x="537846" y="0"/>
                      <a:pt x="759986"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p:cNvSpPr/>
              <p:nvPr/>
            </p:nvSpPr>
            <p:spPr bwMode="auto">
              <a:xfrm>
                <a:off x="1294573" y="3749462"/>
                <a:ext cx="2900007" cy="2765638"/>
              </a:xfrm>
              <a:custGeom>
                <a:avLst/>
                <a:gdLst>
                  <a:gd name="connsiteX0" fmla="*/ 879634 w 3189493"/>
                  <a:gd name="connsiteY0" fmla="*/ 0 h 3041711"/>
                  <a:gd name="connsiteX1" fmla="*/ 875489 w 3189493"/>
                  <a:gd name="connsiteY1" fmla="*/ 82079 h 3041711"/>
                  <a:gd name="connsiteX2" fmla="*/ 2618975 w 3189493"/>
                  <a:gd name="connsiteY2" fmla="*/ 1825565 h 3041711"/>
                  <a:gd name="connsiteX3" fmla="*/ 3137435 w 3189493"/>
                  <a:gd name="connsiteY3" fmla="*/ 1747181 h 3041711"/>
                  <a:gd name="connsiteX4" fmla="*/ 3189493 w 3189493"/>
                  <a:gd name="connsiteY4" fmla="*/ 1728128 h 3041711"/>
                  <a:gd name="connsiteX5" fmla="*/ 3185075 w 3189493"/>
                  <a:gd name="connsiteY5" fmla="*/ 1757076 h 3041711"/>
                  <a:gd name="connsiteX6" fmla="*/ 1608881 w 3189493"/>
                  <a:gd name="connsiteY6" fmla="*/ 3041711 h 3041711"/>
                  <a:gd name="connsiteX7" fmla="*/ 0 w 3189493"/>
                  <a:gd name="connsiteY7" fmla="*/ 1432830 h 3041711"/>
                  <a:gd name="connsiteX8" fmla="*/ 841993 w 3189493"/>
                  <a:gd name="connsiteY8" fmla="*/ 18133 h 30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9493" h="3041711">
                    <a:moveTo>
                      <a:pt x="879634" y="0"/>
                    </a:moveTo>
                    <a:lnTo>
                      <a:pt x="875489" y="82079"/>
                    </a:lnTo>
                    <a:cubicBezTo>
                      <a:pt x="875489" y="1044980"/>
                      <a:pt x="1656074" y="1825565"/>
                      <a:pt x="2618975" y="1825565"/>
                    </a:cubicBezTo>
                    <a:cubicBezTo>
                      <a:pt x="2799519" y="1825565"/>
                      <a:pt x="2973653" y="1798123"/>
                      <a:pt x="3137435" y="1747181"/>
                    </a:cubicBezTo>
                    <a:lnTo>
                      <a:pt x="3189493" y="1728128"/>
                    </a:lnTo>
                    <a:lnTo>
                      <a:pt x="3185075" y="1757076"/>
                    </a:lnTo>
                    <a:cubicBezTo>
                      <a:pt x="3035053" y="2490215"/>
                      <a:pt x="2386371" y="3041711"/>
                      <a:pt x="1608881" y="3041711"/>
                    </a:cubicBezTo>
                    <a:cubicBezTo>
                      <a:pt x="720321" y="3041711"/>
                      <a:pt x="0" y="2321390"/>
                      <a:pt x="0" y="1432830"/>
                    </a:cubicBezTo>
                    <a:cubicBezTo>
                      <a:pt x="0" y="821945"/>
                      <a:pt x="340465" y="290580"/>
                      <a:pt x="841993" y="18133"/>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2922609" y="4271446"/>
                <a:ext cx="1240954" cy="737992"/>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gn="ctr">
                  <a:spcBef>
                    <a:spcPts val="200"/>
                  </a:spcBef>
                </a:pPr>
                <a:r>
                  <a:rPr lang="en-US" sz="2400" dirty="0">
                    <a:ln>
                      <a:noFill/>
                    </a:ln>
                    <a:solidFill>
                      <a:schemeClr val="tx2"/>
                    </a:solidFill>
                    <a:latin typeface="+mn-lt"/>
                    <a:cs typeface="Segoe UI Semibold" panose="020B0702040204020203" pitchFamily="34" charset="0"/>
                  </a:rPr>
                  <a:t>TRUST</a:t>
                </a:r>
                <a:endParaRPr lang="en-US" sz="1800" dirty="0">
                  <a:ln>
                    <a:noFill/>
                  </a:ln>
                  <a:solidFill>
                    <a:schemeClr val="tx2"/>
                  </a:solidFill>
                  <a:latin typeface="+mn-lt"/>
                  <a:cs typeface="Segoe UI Semibold" panose="020B0702040204020203" pitchFamily="34" charset="0"/>
                </a:endParaRPr>
              </a:p>
            </p:txBody>
          </p:sp>
          <p:sp>
            <p:nvSpPr>
              <p:cNvPr id="33" name="TextBox 32"/>
              <p:cNvSpPr txBox="1"/>
              <p:nvPr/>
            </p:nvSpPr>
            <p:spPr>
              <a:xfrm>
                <a:off x="2667517" y="2607733"/>
                <a:ext cx="2219802" cy="918737"/>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spcBef>
                    <a:spcPts val="200"/>
                  </a:spcBef>
                </a:pPr>
                <a:r>
                  <a:rPr lang="en-US" sz="1100" dirty="0">
                    <a:ln>
                      <a:noFill/>
                    </a:ln>
                    <a:solidFill>
                      <a:schemeClr val="bg1"/>
                    </a:solidFill>
                    <a:latin typeface="+mn-lt"/>
                  </a:rPr>
                  <a:t>Culture, politics, processes</a:t>
                </a:r>
                <a:br>
                  <a:rPr lang="en-US" sz="1100" dirty="0">
                    <a:ln>
                      <a:noFill/>
                    </a:ln>
                    <a:solidFill>
                      <a:schemeClr val="bg1"/>
                    </a:solidFill>
                    <a:latin typeface="+mn-lt"/>
                  </a:rPr>
                </a:br>
                <a:r>
                  <a:rPr lang="en-US" sz="1100" dirty="0">
                    <a:ln>
                      <a:noFill/>
                    </a:ln>
                    <a:solidFill>
                      <a:schemeClr val="bg1"/>
                    </a:solidFill>
                    <a:latin typeface="+mn-lt"/>
                  </a:rPr>
                  <a:t>&amp; laws that determine how a company should conduct itself.</a:t>
                </a:r>
              </a:p>
            </p:txBody>
          </p:sp>
          <p:sp>
            <p:nvSpPr>
              <p:cNvPr id="34" name="TextBox 33"/>
              <p:cNvSpPr txBox="1"/>
              <p:nvPr/>
            </p:nvSpPr>
            <p:spPr>
              <a:xfrm>
                <a:off x="4355742" y="4435274"/>
                <a:ext cx="1207908" cy="125535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gn="r">
                  <a:spcBef>
                    <a:spcPts val="200"/>
                  </a:spcBef>
                </a:pPr>
                <a:r>
                  <a:rPr lang="en-US" sz="1100" dirty="0">
                    <a:ln>
                      <a:noFill/>
                    </a:ln>
                    <a:solidFill>
                      <a:schemeClr val="bg1"/>
                    </a:solidFill>
                    <a:latin typeface="+mn-lt"/>
                  </a:rPr>
                  <a:t>Effect if uncertainty on organizational objectives.</a:t>
                </a:r>
              </a:p>
            </p:txBody>
          </p:sp>
          <p:sp>
            <p:nvSpPr>
              <p:cNvPr id="35" name="TextBox 34"/>
              <p:cNvSpPr txBox="1"/>
              <p:nvPr/>
            </p:nvSpPr>
            <p:spPr>
              <a:xfrm>
                <a:off x="1732937" y="5241446"/>
                <a:ext cx="2048990" cy="85532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nSpc>
                    <a:spcPct val="90000"/>
                  </a:lnSpc>
                  <a:spcBef>
                    <a:spcPts val="200"/>
                  </a:spcBef>
                </a:pPr>
                <a:r>
                  <a:rPr lang="en-US" sz="1100" dirty="0">
                    <a:ln>
                      <a:noFill/>
                    </a:ln>
                    <a:solidFill>
                      <a:schemeClr val="bg1"/>
                    </a:solidFill>
                    <a:latin typeface="+mn-lt"/>
                  </a:rPr>
                  <a:t>Act of adhering &amp; demonstrating adherence to laws, regulations, corporate policies &amp; procedures.</a:t>
                </a:r>
              </a:p>
            </p:txBody>
          </p:sp>
          <p:sp>
            <p:nvSpPr>
              <p:cNvPr id="36" name="Rectangle 35"/>
              <p:cNvSpPr/>
              <p:nvPr/>
            </p:nvSpPr>
            <p:spPr>
              <a:xfrm>
                <a:off x="386471" y="6260268"/>
                <a:ext cx="1701278" cy="390885"/>
              </a:xfrm>
              <a:prstGeom prst="rect">
                <a:avLst/>
              </a:prstGeom>
            </p:spPr>
            <p:txBody>
              <a:bodyPr wrap="none">
                <a:spAutoFit/>
              </a:bodyPr>
              <a:lstStyle/>
              <a:p>
                <a:pPr>
                  <a:spcBef>
                    <a:spcPts val="200"/>
                  </a:spcBef>
                </a:pPr>
                <a:r>
                  <a:rPr lang="en-US" sz="1600" dirty="0">
                    <a:solidFill>
                      <a:schemeClr val="tx2"/>
                    </a:solidFill>
                    <a:latin typeface="Segoe UI Semibold" panose="020B0702040204020203" pitchFamily="34" charset="0"/>
                    <a:cs typeface="Segoe UI Semibold" panose="020B0702040204020203" pitchFamily="34" charset="0"/>
                  </a:rPr>
                  <a:t>COMPLIANCE</a:t>
                </a:r>
              </a:p>
            </p:txBody>
          </p:sp>
          <p:sp>
            <p:nvSpPr>
              <p:cNvPr id="37" name="Rectangle 36"/>
              <p:cNvSpPr/>
              <p:nvPr/>
            </p:nvSpPr>
            <p:spPr>
              <a:xfrm>
                <a:off x="1011286" y="2361235"/>
                <a:ext cx="1784807" cy="390885"/>
              </a:xfrm>
              <a:prstGeom prst="rect">
                <a:avLst/>
              </a:prstGeom>
            </p:spPr>
            <p:txBody>
              <a:bodyPr wrap="none">
                <a:spAutoFit/>
              </a:bodyPr>
              <a:lstStyle/>
              <a:p>
                <a:r>
                  <a:rPr lang="en-US" sz="1600" dirty="0">
                    <a:solidFill>
                      <a:schemeClr val="tx2"/>
                    </a:solidFill>
                    <a:latin typeface="Segoe UI Semibold" panose="020B0702040204020203" pitchFamily="34" charset="0"/>
                    <a:cs typeface="Segoe UI Semibold" panose="020B0702040204020203" pitchFamily="34" charset="0"/>
                  </a:rPr>
                  <a:t>GOVERNANCE</a:t>
                </a:r>
              </a:p>
            </p:txBody>
          </p:sp>
          <p:sp>
            <p:nvSpPr>
              <p:cNvPr id="38" name="Rectangle 37"/>
              <p:cNvSpPr/>
              <p:nvPr/>
            </p:nvSpPr>
            <p:spPr>
              <a:xfrm>
                <a:off x="5295565" y="6260268"/>
                <a:ext cx="704992" cy="390885"/>
              </a:xfrm>
              <a:prstGeom prst="rect">
                <a:avLst/>
              </a:prstGeom>
            </p:spPr>
            <p:txBody>
              <a:bodyPr wrap="none">
                <a:spAutoFit/>
              </a:bodyPr>
              <a:lstStyle/>
              <a:p>
                <a:pPr>
                  <a:spcBef>
                    <a:spcPts val="200"/>
                  </a:spcBef>
                </a:pPr>
                <a:r>
                  <a:rPr lang="en-US" sz="1600" dirty="0">
                    <a:solidFill>
                      <a:schemeClr val="tx2"/>
                    </a:solidFill>
                    <a:latin typeface="Segoe UI Semibold" panose="020B0702040204020203" pitchFamily="34" charset="0"/>
                    <a:cs typeface="Segoe UI Semibold" panose="020B0702040204020203" pitchFamily="34" charset="0"/>
                  </a:rPr>
                  <a:t>RISK</a:t>
                </a:r>
              </a:p>
            </p:txBody>
          </p:sp>
        </p:grpSp>
        <p:sp>
          <p:nvSpPr>
            <p:cNvPr id="43" name="Rectangle 42"/>
            <p:cNvSpPr/>
            <p:nvPr/>
          </p:nvSpPr>
          <p:spPr bwMode="auto">
            <a:xfrm>
              <a:off x="457200" y="2125663"/>
              <a:ext cx="5478887" cy="4389437"/>
            </a:xfrm>
            <a:prstGeom prst="rect">
              <a:avLst/>
            </a:prstGeom>
            <a:no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6175916" y="1989009"/>
            <a:ext cx="5558084" cy="4388814"/>
            <a:chOff x="6175927" y="2125663"/>
            <a:chExt cx="5558872" cy="4389437"/>
          </a:xfrm>
        </p:grpSpPr>
        <p:sp>
          <p:nvSpPr>
            <p:cNvPr id="5" name="TextBox 4"/>
            <p:cNvSpPr txBox="1"/>
            <p:nvPr/>
          </p:nvSpPr>
          <p:spPr>
            <a:xfrm>
              <a:off x="6175927" y="2125663"/>
              <a:ext cx="5001974" cy="307821"/>
            </a:xfrm>
            <a:prstGeom prst="rect">
              <a:avLst/>
            </a:prstGeom>
            <a:noFill/>
          </p:spPr>
          <p:txBody>
            <a:bodyPr wrap="square" lIns="0" tIns="0" rIns="0" bIns="0" rtlCol="0">
              <a:spAutoFit/>
            </a:bodyPr>
            <a:lstStyle/>
            <a:p>
              <a:pPr>
                <a:spcAft>
                  <a:spcPts val="600"/>
                </a:spcAft>
              </a:pPr>
              <a:r>
                <a:rPr lang="en-US" sz="2000" dirty="0">
                  <a:solidFill>
                    <a:schemeClr val="accent1"/>
                  </a:solidFill>
                  <a:latin typeface="Segoe UI Semibold" panose="020B0702040204020203" pitchFamily="34" charset="0"/>
                  <a:cs typeface="Segoe UI Semibold" panose="020B0702040204020203" pitchFamily="34" charset="0"/>
                </a:rPr>
                <a:t>Making the business case:</a:t>
              </a:r>
            </a:p>
          </p:txBody>
        </p:sp>
        <p:grpSp>
          <p:nvGrpSpPr>
            <p:cNvPr id="14" name="Group 13"/>
            <p:cNvGrpSpPr/>
            <p:nvPr/>
          </p:nvGrpSpPr>
          <p:grpSpPr>
            <a:xfrm>
              <a:off x="6261959" y="2523964"/>
              <a:ext cx="5472840" cy="782902"/>
              <a:chOff x="6261959" y="2523964"/>
              <a:chExt cx="5472840" cy="782902"/>
            </a:xfrm>
          </p:grpSpPr>
          <p:sp>
            <p:nvSpPr>
              <p:cNvPr id="48" name="TextBox 47"/>
              <p:cNvSpPr txBox="1"/>
              <p:nvPr/>
            </p:nvSpPr>
            <p:spPr>
              <a:xfrm>
                <a:off x="6841864" y="2523964"/>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r>
                  <a:rPr lang="en-US" sz="1800" dirty="0">
                    <a:ln>
                      <a:noFill/>
                    </a:ln>
                    <a:solidFill>
                      <a:schemeClr val="tx1"/>
                    </a:solidFill>
                    <a:latin typeface="+mn-lt"/>
                  </a:rPr>
                  <a:t>Security</a:t>
                </a:r>
              </a:p>
            </p:txBody>
          </p:sp>
          <p:grpSp>
            <p:nvGrpSpPr>
              <p:cNvPr id="7" name="Group 6"/>
              <p:cNvGrpSpPr/>
              <p:nvPr/>
            </p:nvGrpSpPr>
            <p:grpSpPr>
              <a:xfrm>
                <a:off x="6261959" y="2696681"/>
                <a:ext cx="5472840" cy="610185"/>
                <a:chOff x="6261959" y="2696681"/>
                <a:chExt cx="5472840" cy="610185"/>
              </a:xfrm>
            </p:grpSpPr>
            <p:cxnSp>
              <p:nvCxnSpPr>
                <p:cNvPr id="47" name="Straight Connector 46"/>
                <p:cNvCxnSpPr>
                  <a:cxnSpLocks/>
                </p:cNvCxnSpPr>
                <p:nvPr/>
              </p:nvCxnSpPr>
              <p:spPr>
                <a:xfrm>
                  <a:off x="6861927" y="3306866"/>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sp>
              <p:nvSpPr>
                <p:cNvPr id="44" name="Rectangle 74"/>
                <p:cNvSpPr/>
                <p:nvPr/>
              </p:nvSpPr>
              <p:spPr>
                <a:xfrm>
                  <a:off x="6261959" y="2696681"/>
                  <a:ext cx="378872" cy="486920"/>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grpSp>
          <p:nvGrpSpPr>
            <p:cNvPr id="16" name="Group 15"/>
            <p:cNvGrpSpPr/>
            <p:nvPr/>
          </p:nvGrpSpPr>
          <p:grpSpPr>
            <a:xfrm>
              <a:off x="6254339" y="4140852"/>
              <a:ext cx="5480460" cy="782900"/>
              <a:chOff x="6254339" y="4140852"/>
              <a:chExt cx="5480460" cy="782900"/>
            </a:xfrm>
          </p:grpSpPr>
          <p:sp>
            <p:nvSpPr>
              <p:cNvPr id="52" name="TextBox 51"/>
              <p:cNvSpPr txBox="1"/>
              <p:nvPr/>
            </p:nvSpPr>
            <p:spPr>
              <a:xfrm>
                <a:off x="6841864" y="4140852"/>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Availability</a:t>
                </a:r>
              </a:p>
            </p:txBody>
          </p:sp>
          <p:grpSp>
            <p:nvGrpSpPr>
              <p:cNvPr id="10" name="Group 9"/>
              <p:cNvGrpSpPr/>
              <p:nvPr/>
            </p:nvGrpSpPr>
            <p:grpSpPr>
              <a:xfrm>
                <a:off x="6254339" y="4294787"/>
                <a:ext cx="5480460" cy="628965"/>
                <a:chOff x="6254339" y="4294787"/>
                <a:chExt cx="5480460" cy="628965"/>
              </a:xfrm>
            </p:grpSpPr>
            <p:cxnSp>
              <p:nvCxnSpPr>
                <p:cNvPr id="51" name="Straight Connector 50"/>
                <p:cNvCxnSpPr>
                  <a:cxnSpLocks/>
                </p:cNvCxnSpPr>
                <p:nvPr/>
              </p:nvCxnSpPr>
              <p:spPr>
                <a:xfrm>
                  <a:off x="6861927" y="4923752"/>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sp>
              <p:nvSpPr>
                <p:cNvPr id="66" name="Freeform 31"/>
                <p:cNvSpPr/>
                <p:nvPr/>
              </p:nvSpPr>
              <p:spPr bwMode="auto">
                <a:xfrm>
                  <a:off x="6254339" y="4294787"/>
                  <a:ext cx="394112" cy="449488"/>
                </a:xfrm>
                <a:custGeom>
                  <a:avLst/>
                  <a:gdLst/>
                  <a:ahLst/>
                  <a:cxnLst/>
                  <a:rect l="l" t="t" r="r" b="b"/>
                  <a:pathLst>
                    <a:path w="1910303" h="2178730">
                      <a:moveTo>
                        <a:pt x="1341246" y="610960"/>
                      </a:moveTo>
                      <a:cubicBezTo>
                        <a:pt x="1362500" y="606596"/>
                        <a:pt x="1385451" y="612899"/>
                        <a:pt x="1412281" y="642962"/>
                      </a:cubicBezTo>
                      <a:lnTo>
                        <a:pt x="1489863" y="751576"/>
                      </a:lnTo>
                      <a:cubicBezTo>
                        <a:pt x="1500853" y="770971"/>
                        <a:pt x="1558393" y="802004"/>
                        <a:pt x="1487923" y="873766"/>
                      </a:cubicBezTo>
                      <a:cubicBezTo>
                        <a:pt x="1220914" y="1078064"/>
                        <a:pt x="1052821" y="1286241"/>
                        <a:pt x="892486" y="1519632"/>
                      </a:cubicBezTo>
                      <a:cubicBezTo>
                        <a:pt x="840118" y="1595920"/>
                        <a:pt x="779993" y="1575232"/>
                        <a:pt x="741202" y="1515753"/>
                      </a:cubicBezTo>
                      <a:cubicBezTo>
                        <a:pt x="631942" y="1388390"/>
                        <a:pt x="526561" y="1276543"/>
                        <a:pt x="407602" y="1162757"/>
                      </a:cubicBezTo>
                      <a:cubicBezTo>
                        <a:pt x="379802" y="1117501"/>
                        <a:pt x="375277" y="1099399"/>
                        <a:pt x="434756" y="1026990"/>
                      </a:cubicBezTo>
                      <a:lnTo>
                        <a:pt x="504579" y="957167"/>
                      </a:lnTo>
                      <a:cubicBezTo>
                        <a:pt x="538844" y="928073"/>
                        <a:pt x="600263" y="920315"/>
                        <a:pt x="636467" y="980441"/>
                      </a:cubicBezTo>
                      <a:lnTo>
                        <a:pt x="795509" y="1139482"/>
                      </a:lnTo>
                      <a:cubicBezTo>
                        <a:pt x="912527" y="1003068"/>
                        <a:pt x="1021788" y="810409"/>
                        <a:pt x="1280393" y="642962"/>
                      </a:cubicBezTo>
                      <a:cubicBezTo>
                        <a:pt x="1300434" y="630355"/>
                        <a:pt x="1319991" y="615324"/>
                        <a:pt x="1341246" y="610960"/>
                      </a:cubicBezTo>
                      <a:close/>
                      <a:moveTo>
                        <a:pt x="686689" y="129740"/>
                      </a:moveTo>
                      <a:cubicBezTo>
                        <a:pt x="685198" y="260971"/>
                        <a:pt x="689672" y="386236"/>
                        <a:pt x="682215" y="520450"/>
                      </a:cubicBezTo>
                      <a:cubicBezTo>
                        <a:pt x="667303" y="599486"/>
                        <a:pt x="638969" y="615890"/>
                        <a:pt x="540546" y="623347"/>
                      </a:cubicBezTo>
                      <a:lnTo>
                        <a:pt x="141634" y="622601"/>
                      </a:lnTo>
                      <a:cubicBezTo>
                        <a:pt x="140640" y="1052580"/>
                        <a:pt x="137409" y="1484798"/>
                        <a:pt x="136415" y="1914777"/>
                      </a:cubicBezTo>
                      <a:cubicBezTo>
                        <a:pt x="151327" y="1968463"/>
                        <a:pt x="152818" y="2026622"/>
                        <a:pt x="248259" y="2048991"/>
                      </a:cubicBezTo>
                      <a:lnTo>
                        <a:pt x="1773817" y="2040043"/>
                      </a:lnTo>
                      <a:lnTo>
                        <a:pt x="1773817" y="286322"/>
                      </a:lnTo>
                      <a:cubicBezTo>
                        <a:pt x="1775308" y="226672"/>
                        <a:pt x="1754431" y="131231"/>
                        <a:pt x="1639604" y="134213"/>
                      </a:cubicBezTo>
                      <a:close/>
                      <a:moveTo>
                        <a:pt x="630803" y="0"/>
                      </a:moveTo>
                      <a:lnTo>
                        <a:pt x="1721510" y="1790"/>
                      </a:lnTo>
                      <a:cubicBezTo>
                        <a:pt x="1879583" y="21176"/>
                        <a:pt x="1905829" y="131231"/>
                        <a:pt x="1910303" y="214741"/>
                      </a:cubicBezTo>
                      <a:lnTo>
                        <a:pt x="1905829" y="2178730"/>
                      </a:lnTo>
                      <a:lnTo>
                        <a:pt x="170004" y="2178730"/>
                      </a:lnTo>
                      <a:cubicBezTo>
                        <a:pt x="65616" y="2172765"/>
                        <a:pt x="19387" y="2095220"/>
                        <a:pt x="4474" y="2013200"/>
                      </a:cubicBezTo>
                      <a:lnTo>
                        <a:pt x="0" y="559222"/>
                      </a:lnTo>
                      <a:close/>
                    </a:path>
                  </a:pathLst>
                </a:custGeom>
                <a:noFill/>
                <a:ln>
                  <a:solidFill>
                    <a:schemeClr val="tx2"/>
                  </a:solidFill>
                </a:ln>
                <a:extLst/>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600" dirty="0"/>
                </a:p>
              </p:txBody>
            </p:sp>
          </p:grpSp>
        </p:grpSp>
        <p:grpSp>
          <p:nvGrpSpPr>
            <p:cNvPr id="11" name="Group 10"/>
            <p:cNvGrpSpPr/>
            <p:nvPr/>
          </p:nvGrpSpPr>
          <p:grpSpPr>
            <a:xfrm>
              <a:off x="6197358" y="4949296"/>
              <a:ext cx="5537441" cy="782899"/>
              <a:chOff x="6197358" y="4949296"/>
              <a:chExt cx="5537441" cy="782899"/>
            </a:xfrm>
          </p:grpSpPr>
          <p:sp>
            <p:nvSpPr>
              <p:cNvPr id="53" name="TextBox 52"/>
              <p:cNvSpPr txBox="1"/>
              <p:nvPr/>
            </p:nvSpPr>
            <p:spPr>
              <a:xfrm>
                <a:off x="6841864" y="4949296"/>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Integrity</a:t>
                </a:r>
              </a:p>
            </p:txBody>
          </p:sp>
          <p:cxnSp>
            <p:nvCxnSpPr>
              <p:cNvPr id="39" name="Straight Connector 38"/>
              <p:cNvCxnSpPr>
                <a:cxnSpLocks/>
              </p:cNvCxnSpPr>
              <p:nvPr/>
            </p:nvCxnSpPr>
            <p:spPr>
              <a:xfrm>
                <a:off x="6861927" y="5732195"/>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6197358" y="5098018"/>
                <a:ext cx="508072" cy="491252"/>
                <a:chOff x="6205096" y="5116412"/>
                <a:chExt cx="470024" cy="454464"/>
              </a:xfrm>
            </p:grpSpPr>
            <p:grpSp>
              <p:nvGrpSpPr>
                <p:cNvPr id="76" name="Group 75"/>
                <p:cNvGrpSpPr/>
                <p:nvPr/>
              </p:nvGrpSpPr>
              <p:grpSpPr>
                <a:xfrm>
                  <a:off x="6205096" y="5290046"/>
                  <a:ext cx="470024" cy="280830"/>
                  <a:chOff x="879475" y="3667616"/>
                  <a:chExt cx="4283075" cy="2559051"/>
                </a:xfrm>
                <a:noFill/>
              </p:grpSpPr>
              <p:sp>
                <p:nvSpPr>
                  <p:cNvPr id="77" name="Freeform 5"/>
                  <p:cNvSpPr>
                    <a:spLocks/>
                  </p:cNvSpPr>
                  <p:nvPr/>
                </p:nvSpPr>
                <p:spPr bwMode="auto">
                  <a:xfrm>
                    <a:off x="879475" y="3667616"/>
                    <a:ext cx="1878013" cy="2559050"/>
                  </a:xfrm>
                  <a:custGeom>
                    <a:avLst/>
                    <a:gdLst>
                      <a:gd name="T0" fmla="*/ 1 w 674"/>
                      <a:gd name="T1" fmla="*/ 273 h 919"/>
                      <a:gd name="T2" fmla="*/ 1 w 674"/>
                      <a:gd name="T3" fmla="*/ 69 h 919"/>
                      <a:gd name="T4" fmla="*/ 46 w 674"/>
                      <a:gd name="T5" fmla="*/ 6 h 919"/>
                      <a:gd name="T6" fmla="*/ 119 w 674"/>
                      <a:gd name="T7" fmla="*/ 46 h 919"/>
                      <a:gd name="T8" fmla="*/ 126 w 674"/>
                      <a:gd name="T9" fmla="*/ 129 h 919"/>
                      <a:gd name="T10" fmla="*/ 136 w 674"/>
                      <a:gd name="T11" fmla="*/ 326 h 919"/>
                      <a:gd name="T12" fmla="*/ 169 w 674"/>
                      <a:gd name="T13" fmla="*/ 434 h 919"/>
                      <a:gd name="T14" fmla="*/ 174 w 674"/>
                      <a:gd name="T15" fmla="*/ 441 h 919"/>
                      <a:gd name="T16" fmla="*/ 355 w 674"/>
                      <a:gd name="T17" fmla="*/ 621 h 919"/>
                      <a:gd name="T18" fmla="*/ 419 w 674"/>
                      <a:gd name="T19" fmla="*/ 617 h 919"/>
                      <a:gd name="T20" fmla="*/ 415 w 674"/>
                      <a:gd name="T21" fmla="*/ 551 h 919"/>
                      <a:gd name="T22" fmla="*/ 254 w 674"/>
                      <a:gd name="T23" fmla="*/ 390 h 919"/>
                      <a:gd name="T24" fmla="*/ 265 w 674"/>
                      <a:gd name="T25" fmla="*/ 266 h 919"/>
                      <a:gd name="T26" fmla="*/ 350 w 674"/>
                      <a:gd name="T27" fmla="*/ 278 h 919"/>
                      <a:gd name="T28" fmla="*/ 614 w 674"/>
                      <a:gd name="T29" fmla="*/ 542 h 919"/>
                      <a:gd name="T30" fmla="*/ 673 w 674"/>
                      <a:gd name="T31" fmla="*/ 692 h 919"/>
                      <a:gd name="T32" fmla="*/ 673 w 674"/>
                      <a:gd name="T33" fmla="*/ 898 h 919"/>
                      <a:gd name="T34" fmla="*/ 653 w 674"/>
                      <a:gd name="T35" fmla="*/ 918 h 919"/>
                      <a:gd name="T36" fmla="*/ 307 w 674"/>
                      <a:gd name="T37" fmla="*/ 918 h 919"/>
                      <a:gd name="T38" fmla="*/ 288 w 674"/>
                      <a:gd name="T39" fmla="*/ 909 h 919"/>
                      <a:gd name="T40" fmla="*/ 230 w 674"/>
                      <a:gd name="T41" fmla="*/ 822 h 919"/>
                      <a:gd name="T42" fmla="*/ 42 w 674"/>
                      <a:gd name="T43" fmla="*/ 579 h 919"/>
                      <a:gd name="T44" fmla="*/ 1 w 674"/>
                      <a:gd name="T45" fmla="*/ 455 h 919"/>
                      <a:gd name="T46" fmla="*/ 1 w 674"/>
                      <a:gd name="T47" fmla="*/ 273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919">
                        <a:moveTo>
                          <a:pt x="1" y="273"/>
                        </a:moveTo>
                        <a:cubicBezTo>
                          <a:pt x="1" y="205"/>
                          <a:pt x="1" y="137"/>
                          <a:pt x="1" y="69"/>
                        </a:cubicBezTo>
                        <a:cubicBezTo>
                          <a:pt x="1" y="38"/>
                          <a:pt x="20" y="11"/>
                          <a:pt x="46" y="6"/>
                        </a:cubicBezTo>
                        <a:cubicBezTo>
                          <a:pt x="76" y="0"/>
                          <a:pt x="110" y="17"/>
                          <a:pt x="119" y="46"/>
                        </a:cubicBezTo>
                        <a:cubicBezTo>
                          <a:pt x="127" y="73"/>
                          <a:pt x="124" y="101"/>
                          <a:pt x="126" y="129"/>
                        </a:cubicBezTo>
                        <a:cubicBezTo>
                          <a:pt x="129" y="195"/>
                          <a:pt x="135" y="260"/>
                          <a:pt x="136" y="326"/>
                        </a:cubicBezTo>
                        <a:cubicBezTo>
                          <a:pt x="137" y="366"/>
                          <a:pt x="147" y="402"/>
                          <a:pt x="169" y="434"/>
                        </a:cubicBezTo>
                        <a:cubicBezTo>
                          <a:pt x="171" y="436"/>
                          <a:pt x="172" y="439"/>
                          <a:pt x="174" y="441"/>
                        </a:cubicBezTo>
                        <a:cubicBezTo>
                          <a:pt x="234" y="501"/>
                          <a:pt x="294" y="562"/>
                          <a:pt x="355" y="621"/>
                        </a:cubicBezTo>
                        <a:cubicBezTo>
                          <a:pt x="370" y="636"/>
                          <a:pt x="406" y="633"/>
                          <a:pt x="419" y="617"/>
                        </a:cubicBezTo>
                        <a:cubicBezTo>
                          <a:pt x="438" y="596"/>
                          <a:pt x="437" y="573"/>
                          <a:pt x="415" y="551"/>
                        </a:cubicBezTo>
                        <a:cubicBezTo>
                          <a:pt x="361" y="497"/>
                          <a:pt x="308" y="442"/>
                          <a:pt x="254" y="390"/>
                        </a:cubicBezTo>
                        <a:cubicBezTo>
                          <a:pt x="220" y="357"/>
                          <a:pt x="219" y="297"/>
                          <a:pt x="265" y="266"/>
                        </a:cubicBezTo>
                        <a:cubicBezTo>
                          <a:pt x="287" y="252"/>
                          <a:pt x="329" y="256"/>
                          <a:pt x="350" y="278"/>
                        </a:cubicBezTo>
                        <a:cubicBezTo>
                          <a:pt x="439" y="365"/>
                          <a:pt x="528" y="452"/>
                          <a:pt x="614" y="542"/>
                        </a:cubicBezTo>
                        <a:cubicBezTo>
                          <a:pt x="653" y="583"/>
                          <a:pt x="674" y="633"/>
                          <a:pt x="673" y="692"/>
                        </a:cubicBezTo>
                        <a:cubicBezTo>
                          <a:pt x="672" y="760"/>
                          <a:pt x="673" y="829"/>
                          <a:pt x="673" y="898"/>
                        </a:cubicBezTo>
                        <a:cubicBezTo>
                          <a:pt x="673" y="913"/>
                          <a:pt x="669" y="919"/>
                          <a:pt x="653" y="918"/>
                        </a:cubicBezTo>
                        <a:cubicBezTo>
                          <a:pt x="538" y="918"/>
                          <a:pt x="422" y="918"/>
                          <a:pt x="307" y="918"/>
                        </a:cubicBezTo>
                        <a:cubicBezTo>
                          <a:pt x="299" y="918"/>
                          <a:pt x="291" y="919"/>
                          <a:pt x="288" y="909"/>
                        </a:cubicBezTo>
                        <a:cubicBezTo>
                          <a:pt x="278" y="873"/>
                          <a:pt x="251" y="849"/>
                          <a:pt x="230" y="822"/>
                        </a:cubicBezTo>
                        <a:cubicBezTo>
                          <a:pt x="168" y="740"/>
                          <a:pt x="107" y="658"/>
                          <a:pt x="42" y="579"/>
                        </a:cubicBezTo>
                        <a:cubicBezTo>
                          <a:pt x="11" y="542"/>
                          <a:pt x="0" y="502"/>
                          <a:pt x="1" y="455"/>
                        </a:cubicBezTo>
                        <a:cubicBezTo>
                          <a:pt x="2" y="394"/>
                          <a:pt x="1" y="333"/>
                          <a:pt x="1" y="273"/>
                        </a:cubicBezTo>
                        <a:close/>
                      </a:path>
                    </a:pathLst>
                  </a:custGeom>
                  <a:grpFill/>
                  <a:ln w="9525">
                    <a:solidFill>
                      <a:schemeClr val="tx2"/>
                    </a:solid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78" name="Freeform 6"/>
                  <p:cNvSpPr>
                    <a:spLocks/>
                  </p:cNvSpPr>
                  <p:nvPr/>
                </p:nvSpPr>
                <p:spPr bwMode="auto">
                  <a:xfrm>
                    <a:off x="3282950" y="3681904"/>
                    <a:ext cx="1879600" cy="2544763"/>
                  </a:xfrm>
                  <a:custGeom>
                    <a:avLst/>
                    <a:gdLst>
                      <a:gd name="T0" fmla="*/ 674 w 675"/>
                      <a:gd name="T1" fmla="*/ 271 h 914"/>
                      <a:gd name="T2" fmla="*/ 674 w 675"/>
                      <a:gd name="T3" fmla="*/ 487 h 914"/>
                      <a:gd name="T4" fmla="*/ 642 w 675"/>
                      <a:gd name="T5" fmla="*/ 563 h 914"/>
                      <a:gd name="T6" fmla="*/ 484 w 675"/>
                      <a:gd name="T7" fmla="*/ 767 h 914"/>
                      <a:gd name="T8" fmla="*/ 404 w 675"/>
                      <a:gd name="T9" fmla="*/ 869 h 914"/>
                      <a:gd name="T10" fmla="*/ 391 w 675"/>
                      <a:gd name="T11" fmla="*/ 895 h 914"/>
                      <a:gd name="T12" fmla="*/ 368 w 675"/>
                      <a:gd name="T13" fmla="*/ 913 h 914"/>
                      <a:gd name="T14" fmla="*/ 24 w 675"/>
                      <a:gd name="T15" fmla="*/ 913 h 914"/>
                      <a:gd name="T16" fmla="*/ 2 w 675"/>
                      <a:gd name="T17" fmla="*/ 891 h 914"/>
                      <a:gd name="T18" fmla="*/ 3 w 675"/>
                      <a:gd name="T19" fmla="*/ 675 h 914"/>
                      <a:gd name="T20" fmla="*/ 66 w 675"/>
                      <a:gd name="T21" fmla="*/ 531 h 914"/>
                      <a:gd name="T22" fmla="*/ 316 w 675"/>
                      <a:gd name="T23" fmla="*/ 281 h 914"/>
                      <a:gd name="T24" fmla="*/ 391 w 675"/>
                      <a:gd name="T25" fmla="*/ 256 h 914"/>
                      <a:gd name="T26" fmla="*/ 425 w 675"/>
                      <a:gd name="T27" fmla="*/ 380 h 914"/>
                      <a:gd name="T28" fmla="*/ 260 w 675"/>
                      <a:gd name="T29" fmla="*/ 545 h 914"/>
                      <a:gd name="T30" fmla="*/ 244 w 675"/>
                      <a:gd name="T31" fmla="*/ 588 h 914"/>
                      <a:gd name="T32" fmla="*/ 282 w 675"/>
                      <a:gd name="T33" fmla="*/ 627 h 914"/>
                      <a:gd name="T34" fmla="*/ 324 w 675"/>
                      <a:gd name="T35" fmla="*/ 613 h 914"/>
                      <a:gd name="T36" fmla="*/ 499 w 675"/>
                      <a:gd name="T37" fmla="*/ 438 h 914"/>
                      <a:gd name="T38" fmla="*/ 542 w 675"/>
                      <a:gd name="T39" fmla="*/ 326 h 914"/>
                      <a:gd name="T40" fmla="*/ 551 w 675"/>
                      <a:gd name="T41" fmla="*/ 117 h 914"/>
                      <a:gd name="T42" fmla="*/ 554 w 675"/>
                      <a:gd name="T43" fmla="*/ 57 h 914"/>
                      <a:gd name="T44" fmla="*/ 617 w 675"/>
                      <a:gd name="T45" fmla="*/ 1 h 914"/>
                      <a:gd name="T46" fmla="*/ 674 w 675"/>
                      <a:gd name="T47" fmla="*/ 59 h 914"/>
                      <a:gd name="T48" fmla="*/ 674 w 675"/>
                      <a:gd name="T49" fmla="*/ 271 h 914"/>
                      <a:gd name="T50" fmla="*/ 674 w 675"/>
                      <a:gd name="T51" fmla="*/ 271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5" h="914">
                        <a:moveTo>
                          <a:pt x="674" y="271"/>
                        </a:moveTo>
                        <a:cubicBezTo>
                          <a:pt x="674" y="343"/>
                          <a:pt x="675" y="415"/>
                          <a:pt x="674" y="487"/>
                        </a:cubicBezTo>
                        <a:cubicBezTo>
                          <a:pt x="674" y="516"/>
                          <a:pt x="659" y="540"/>
                          <a:pt x="642" y="563"/>
                        </a:cubicBezTo>
                        <a:cubicBezTo>
                          <a:pt x="590" y="631"/>
                          <a:pt x="536" y="699"/>
                          <a:pt x="484" y="767"/>
                        </a:cubicBezTo>
                        <a:cubicBezTo>
                          <a:pt x="457" y="801"/>
                          <a:pt x="431" y="835"/>
                          <a:pt x="404" y="869"/>
                        </a:cubicBezTo>
                        <a:cubicBezTo>
                          <a:pt x="398" y="877"/>
                          <a:pt x="391" y="885"/>
                          <a:pt x="391" y="895"/>
                        </a:cubicBezTo>
                        <a:cubicBezTo>
                          <a:pt x="391" y="913"/>
                          <a:pt x="381" y="913"/>
                          <a:pt x="368" y="913"/>
                        </a:cubicBezTo>
                        <a:cubicBezTo>
                          <a:pt x="253" y="913"/>
                          <a:pt x="139" y="913"/>
                          <a:pt x="24" y="913"/>
                        </a:cubicBezTo>
                        <a:cubicBezTo>
                          <a:pt x="6" y="914"/>
                          <a:pt x="1" y="908"/>
                          <a:pt x="2" y="891"/>
                        </a:cubicBezTo>
                        <a:cubicBezTo>
                          <a:pt x="2" y="819"/>
                          <a:pt x="0" y="747"/>
                          <a:pt x="3" y="675"/>
                        </a:cubicBezTo>
                        <a:cubicBezTo>
                          <a:pt x="5" y="620"/>
                          <a:pt x="27" y="571"/>
                          <a:pt x="66" y="531"/>
                        </a:cubicBezTo>
                        <a:cubicBezTo>
                          <a:pt x="149" y="448"/>
                          <a:pt x="233" y="365"/>
                          <a:pt x="316" y="281"/>
                        </a:cubicBezTo>
                        <a:cubicBezTo>
                          <a:pt x="337" y="259"/>
                          <a:pt x="359" y="247"/>
                          <a:pt x="391" y="256"/>
                        </a:cubicBezTo>
                        <a:cubicBezTo>
                          <a:pt x="450" y="274"/>
                          <a:pt x="463" y="341"/>
                          <a:pt x="425" y="380"/>
                        </a:cubicBezTo>
                        <a:cubicBezTo>
                          <a:pt x="371" y="436"/>
                          <a:pt x="315" y="490"/>
                          <a:pt x="260" y="545"/>
                        </a:cubicBezTo>
                        <a:cubicBezTo>
                          <a:pt x="248" y="557"/>
                          <a:pt x="240" y="571"/>
                          <a:pt x="244" y="588"/>
                        </a:cubicBezTo>
                        <a:cubicBezTo>
                          <a:pt x="249" y="608"/>
                          <a:pt x="260" y="623"/>
                          <a:pt x="282" y="627"/>
                        </a:cubicBezTo>
                        <a:cubicBezTo>
                          <a:pt x="298" y="629"/>
                          <a:pt x="313" y="624"/>
                          <a:pt x="324" y="613"/>
                        </a:cubicBezTo>
                        <a:cubicBezTo>
                          <a:pt x="382" y="555"/>
                          <a:pt x="442" y="498"/>
                          <a:pt x="499" y="438"/>
                        </a:cubicBezTo>
                        <a:cubicBezTo>
                          <a:pt x="527" y="407"/>
                          <a:pt x="541" y="368"/>
                          <a:pt x="542" y="326"/>
                        </a:cubicBezTo>
                        <a:cubicBezTo>
                          <a:pt x="544" y="256"/>
                          <a:pt x="546" y="186"/>
                          <a:pt x="551" y="117"/>
                        </a:cubicBezTo>
                        <a:cubicBezTo>
                          <a:pt x="552" y="97"/>
                          <a:pt x="554" y="77"/>
                          <a:pt x="554" y="57"/>
                        </a:cubicBezTo>
                        <a:cubicBezTo>
                          <a:pt x="555" y="23"/>
                          <a:pt x="581" y="0"/>
                          <a:pt x="617" y="1"/>
                        </a:cubicBezTo>
                        <a:cubicBezTo>
                          <a:pt x="650" y="2"/>
                          <a:pt x="674" y="27"/>
                          <a:pt x="674" y="59"/>
                        </a:cubicBezTo>
                        <a:cubicBezTo>
                          <a:pt x="674" y="130"/>
                          <a:pt x="674" y="201"/>
                          <a:pt x="674" y="271"/>
                        </a:cubicBezTo>
                        <a:cubicBezTo>
                          <a:pt x="674" y="271"/>
                          <a:pt x="674" y="271"/>
                          <a:pt x="674" y="271"/>
                        </a:cubicBezTo>
                        <a:close/>
                      </a:path>
                    </a:pathLst>
                  </a:custGeom>
                  <a:grpFill/>
                  <a:ln w="9525">
                    <a:solidFill>
                      <a:schemeClr val="tx2"/>
                    </a:solidFill>
                    <a:round/>
                    <a:headEnd/>
                    <a:tailEnd/>
                  </a:ln>
                  <a:extLst/>
                </p:spPr>
                <p:txBody>
                  <a:bodyPr vert="horz" wrap="square" lIns="91427" tIns="45713" rIns="91427" bIns="45713" numCol="1" anchor="t" anchorCtr="0" compatLnSpc="1">
                    <a:prstTxWarp prst="textNoShape">
                      <a:avLst/>
                    </a:prstTxWarp>
                  </a:bodyPr>
                  <a:lstStyle/>
                  <a:p>
                    <a:endParaRPr lang="en-US"/>
                  </a:p>
                </p:txBody>
              </p:sp>
            </p:grpSp>
            <p:sp>
              <p:nvSpPr>
                <p:cNvPr id="81" name="Freeform: Shape 80"/>
                <p:cNvSpPr/>
                <p:nvPr/>
              </p:nvSpPr>
              <p:spPr bwMode="auto">
                <a:xfrm>
                  <a:off x="6339713" y="5116412"/>
                  <a:ext cx="200790" cy="200443"/>
                </a:xfrm>
                <a:custGeom>
                  <a:avLst/>
                  <a:gdLst>
                    <a:gd name="connsiteX0" fmla="*/ 112590 w 225179"/>
                    <a:gd name="connsiteY0" fmla="*/ 88329 h 224790"/>
                    <a:gd name="connsiteX1" fmla="*/ 88482 w 225179"/>
                    <a:gd name="connsiteY1" fmla="*/ 112395 h 224790"/>
                    <a:gd name="connsiteX2" fmla="*/ 112590 w 225179"/>
                    <a:gd name="connsiteY2" fmla="*/ 136462 h 224790"/>
                    <a:gd name="connsiteX3" fmla="*/ 136698 w 225179"/>
                    <a:gd name="connsiteY3" fmla="*/ 112395 h 224790"/>
                    <a:gd name="connsiteX4" fmla="*/ 112590 w 225179"/>
                    <a:gd name="connsiteY4" fmla="*/ 88329 h 224790"/>
                    <a:gd name="connsiteX5" fmla="*/ 112590 w 225179"/>
                    <a:gd name="connsiteY5" fmla="*/ 64263 h 224790"/>
                    <a:gd name="connsiteX6" fmla="*/ 160806 w 225179"/>
                    <a:gd name="connsiteY6" fmla="*/ 112395 h 224790"/>
                    <a:gd name="connsiteX7" fmla="*/ 112590 w 225179"/>
                    <a:gd name="connsiteY7" fmla="*/ 160528 h 224790"/>
                    <a:gd name="connsiteX8" fmla="*/ 64373 w 225179"/>
                    <a:gd name="connsiteY8" fmla="*/ 112395 h 224790"/>
                    <a:gd name="connsiteX9" fmla="*/ 112590 w 225179"/>
                    <a:gd name="connsiteY9" fmla="*/ 64263 h 224790"/>
                    <a:gd name="connsiteX10" fmla="*/ 112590 w 225179"/>
                    <a:gd name="connsiteY10" fmla="*/ 45322 h 224790"/>
                    <a:gd name="connsiteX11" fmla="*/ 45401 w 225179"/>
                    <a:gd name="connsiteY11" fmla="*/ 112395 h 224790"/>
                    <a:gd name="connsiteX12" fmla="*/ 112590 w 225179"/>
                    <a:gd name="connsiteY12" fmla="*/ 179468 h 224790"/>
                    <a:gd name="connsiteX13" fmla="*/ 179779 w 225179"/>
                    <a:gd name="connsiteY13" fmla="*/ 112395 h 224790"/>
                    <a:gd name="connsiteX14" fmla="*/ 112590 w 225179"/>
                    <a:gd name="connsiteY14" fmla="*/ 45322 h 224790"/>
                    <a:gd name="connsiteX15" fmla="*/ 112590 w 225179"/>
                    <a:gd name="connsiteY15" fmla="*/ 0 h 224790"/>
                    <a:gd name="connsiteX16" fmla="*/ 128784 w 225179"/>
                    <a:gd name="connsiteY16" fmla="*/ 1282 h 224790"/>
                    <a:gd name="connsiteX17" fmla="*/ 177600 w 225179"/>
                    <a:gd name="connsiteY17" fmla="*/ 26883 h 224790"/>
                    <a:gd name="connsiteX18" fmla="*/ 180901 w 225179"/>
                    <a:gd name="connsiteY18" fmla="*/ 23317 h 224790"/>
                    <a:gd name="connsiteX19" fmla="*/ 202443 w 225179"/>
                    <a:gd name="connsiteY19" fmla="*/ 44872 h 224790"/>
                    <a:gd name="connsiteX20" fmla="*/ 224241 w 225179"/>
                    <a:gd name="connsiteY20" fmla="*/ 98569 h 224790"/>
                    <a:gd name="connsiteX21" fmla="*/ 225179 w 225179"/>
                    <a:gd name="connsiteY21" fmla="*/ 112395 h 224790"/>
                    <a:gd name="connsiteX22" fmla="*/ 224206 w 225179"/>
                    <a:gd name="connsiteY22" fmla="*/ 126330 h 224790"/>
                    <a:gd name="connsiteX23" fmla="*/ 222031 w 225179"/>
                    <a:gd name="connsiteY23" fmla="*/ 127150 h 224790"/>
                    <a:gd name="connsiteX24" fmla="*/ 221989 w 225179"/>
                    <a:gd name="connsiteY24" fmla="*/ 127140 h 224790"/>
                    <a:gd name="connsiteX25" fmla="*/ 202343 w 225179"/>
                    <a:gd name="connsiteY25" fmla="*/ 179916 h 224790"/>
                    <a:gd name="connsiteX26" fmla="*/ 181134 w 225179"/>
                    <a:gd name="connsiteY26" fmla="*/ 201419 h 224790"/>
                    <a:gd name="connsiteX27" fmla="*/ 128684 w 225179"/>
                    <a:gd name="connsiteY27" fmla="*/ 223512 h 224790"/>
                    <a:gd name="connsiteX28" fmla="*/ 112590 w 225179"/>
                    <a:gd name="connsiteY28" fmla="*/ 224790 h 224790"/>
                    <a:gd name="connsiteX29" fmla="*/ 96810 w 225179"/>
                    <a:gd name="connsiteY29" fmla="*/ 223584 h 224790"/>
                    <a:gd name="connsiteX30" fmla="*/ 43965 w 225179"/>
                    <a:gd name="connsiteY30" fmla="*/ 201236 h 224790"/>
                    <a:gd name="connsiteX31" fmla="*/ 22630 w 225179"/>
                    <a:gd name="connsiteY31" fmla="*/ 179778 h 224790"/>
                    <a:gd name="connsiteX32" fmla="*/ 1064 w 225179"/>
                    <a:gd name="connsiteY32" fmla="*/ 127044 h 224790"/>
                    <a:gd name="connsiteX33" fmla="*/ 0 w 225179"/>
                    <a:gd name="connsiteY33" fmla="*/ 112395 h 224790"/>
                    <a:gd name="connsiteX34" fmla="*/ 990 w 225179"/>
                    <a:gd name="connsiteY34" fmla="*/ 97929 h 224790"/>
                    <a:gd name="connsiteX35" fmla="*/ 24088 w 225179"/>
                    <a:gd name="connsiteY35" fmla="*/ 47163 h 224790"/>
                    <a:gd name="connsiteX36" fmla="*/ 22218 w 225179"/>
                    <a:gd name="connsiteY36" fmla="*/ 45681 h 224790"/>
                    <a:gd name="connsiteX37" fmla="*/ 43040 w 225179"/>
                    <a:gd name="connsiteY37" fmla="*/ 24122 h 224790"/>
                    <a:gd name="connsiteX38" fmla="*/ 96497 w 225179"/>
                    <a:gd name="connsiteY38" fmla="*/ 1968 h 224790"/>
                    <a:gd name="connsiteX39" fmla="*/ 96365 w 225179"/>
                    <a:gd name="connsiteY39" fmla="*/ 1299 h 224790"/>
                    <a:gd name="connsiteX40" fmla="*/ 112590 w 225179"/>
                    <a:gd name="connsiteY40" fmla="*/ 0 h 2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5179" h="224790">
                      <a:moveTo>
                        <a:pt x="112590" y="88329"/>
                      </a:moveTo>
                      <a:cubicBezTo>
                        <a:pt x="99275" y="88329"/>
                        <a:pt x="88482" y="99104"/>
                        <a:pt x="88482" y="112395"/>
                      </a:cubicBezTo>
                      <a:cubicBezTo>
                        <a:pt x="88482" y="125687"/>
                        <a:pt x="99275" y="136462"/>
                        <a:pt x="112590" y="136462"/>
                      </a:cubicBezTo>
                      <a:cubicBezTo>
                        <a:pt x="125904" y="136462"/>
                        <a:pt x="136698" y="125687"/>
                        <a:pt x="136698" y="112395"/>
                      </a:cubicBezTo>
                      <a:cubicBezTo>
                        <a:pt x="136698" y="99104"/>
                        <a:pt x="125904" y="88329"/>
                        <a:pt x="112590" y="88329"/>
                      </a:cubicBezTo>
                      <a:close/>
                      <a:moveTo>
                        <a:pt x="112590" y="64263"/>
                      </a:moveTo>
                      <a:cubicBezTo>
                        <a:pt x="139219" y="64263"/>
                        <a:pt x="160806" y="85812"/>
                        <a:pt x="160806" y="112395"/>
                      </a:cubicBezTo>
                      <a:cubicBezTo>
                        <a:pt x="160806" y="138979"/>
                        <a:pt x="139219" y="160528"/>
                        <a:pt x="112590" y="160528"/>
                      </a:cubicBezTo>
                      <a:cubicBezTo>
                        <a:pt x="85961" y="160528"/>
                        <a:pt x="64373" y="138979"/>
                        <a:pt x="64373" y="112395"/>
                      </a:cubicBezTo>
                      <a:cubicBezTo>
                        <a:pt x="64373" y="85812"/>
                        <a:pt x="85961" y="64263"/>
                        <a:pt x="112590" y="64263"/>
                      </a:cubicBezTo>
                      <a:close/>
                      <a:moveTo>
                        <a:pt x="112590" y="45322"/>
                      </a:moveTo>
                      <a:cubicBezTo>
                        <a:pt x="75482" y="45322"/>
                        <a:pt x="45401" y="75352"/>
                        <a:pt x="45401" y="112395"/>
                      </a:cubicBezTo>
                      <a:cubicBezTo>
                        <a:pt x="45401" y="149439"/>
                        <a:pt x="75482" y="179468"/>
                        <a:pt x="112590" y="179468"/>
                      </a:cubicBezTo>
                      <a:cubicBezTo>
                        <a:pt x="149697" y="179468"/>
                        <a:pt x="179779" y="149439"/>
                        <a:pt x="179779" y="112395"/>
                      </a:cubicBezTo>
                      <a:cubicBezTo>
                        <a:pt x="179779" y="75352"/>
                        <a:pt x="149697" y="45322"/>
                        <a:pt x="112590" y="45322"/>
                      </a:cubicBezTo>
                      <a:close/>
                      <a:moveTo>
                        <a:pt x="112590" y="0"/>
                      </a:moveTo>
                      <a:cubicBezTo>
                        <a:pt x="118095" y="0"/>
                        <a:pt x="123508" y="395"/>
                        <a:pt x="128784" y="1282"/>
                      </a:cubicBezTo>
                      <a:cubicBezTo>
                        <a:pt x="134433" y="39796"/>
                        <a:pt x="173072" y="31711"/>
                        <a:pt x="177600" y="26883"/>
                      </a:cubicBezTo>
                      <a:lnTo>
                        <a:pt x="180901" y="23317"/>
                      </a:lnTo>
                      <a:cubicBezTo>
                        <a:pt x="189102" y="29399"/>
                        <a:pt x="196320" y="36701"/>
                        <a:pt x="202443" y="44872"/>
                      </a:cubicBezTo>
                      <a:cubicBezTo>
                        <a:pt x="179219" y="81941"/>
                        <a:pt x="216924" y="99510"/>
                        <a:pt x="224241" y="98569"/>
                      </a:cubicBezTo>
                      <a:cubicBezTo>
                        <a:pt x="224892" y="103093"/>
                        <a:pt x="225179" y="107711"/>
                        <a:pt x="225179" y="112395"/>
                      </a:cubicBezTo>
                      <a:cubicBezTo>
                        <a:pt x="225179" y="117119"/>
                        <a:pt x="224887" y="121775"/>
                        <a:pt x="224206" y="126330"/>
                      </a:cubicBezTo>
                      <a:cubicBezTo>
                        <a:pt x="223393" y="126555"/>
                        <a:pt x="222665" y="126832"/>
                        <a:pt x="222031" y="127150"/>
                      </a:cubicBezTo>
                      <a:lnTo>
                        <a:pt x="221989" y="127140"/>
                      </a:lnTo>
                      <a:cubicBezTo>
                        <a:pt x="185405" y="139683"/>
                        <a:pt x="195177" y="170124"/>
                        <a:pt x="202343" y="179916"/>
                      </a:cubicBezTo>
                      <a:cubicBezTo>
                        <a:pt x="196365" y="188077"/>
                        <a:pt x="189181" y="195280"/>
                        <a:pt x="181134" y="201419"/>
                      </a:cubicBezTo>
                      <a:cubicBezTo>
                        <a:pt x="145562" y="180227"/>
                        <a:pt x="128359" y="215434"/>
                        <a:pt x="128684" y="223512"/>
                      </a:cubicBezTo>
                      <a:cubicBezTo>
                        <a:pt x="123441" y="224401"/>
                        <a:pt x="118061" y="224790"/>
                        <a:pt x="112590" y="224790"/>
                      </a:cubicBezTo>
                      <a:cubicBezTo>
                        <a:pt x="107229" y="224790"/>
                        <a:pt x="101956" y="224416"/>
                        <a:pt x="96810" y="223584"/>
                      </a:cubicBezTo>
                      <a:cubicBezTo>
                        <a:pt x="86520" y="183894"/>
                        <a:pt x="51839" y="194816"/>
                        <a:pt x="43965" y="201236"/>
                      </a:cubicBezTo>
                      <a:cubicBezTo>
                        <a:pt x="35845" y="195168"/>
                        <a:pt x="28698" y="187901"/>
                        <a:pt x="22630" y="179778"/>
                      </a:cubicBezTo>
                      <a:cubicBezTo>
                        <a:pt x="43989" y="144528"/>
                        <a:pt x="9828" y="127224"/>
                        <a:pt x="1064" y="127044"/>
                      </a:cubicBezTo>
                      <a:cubicBezTo>
                        <a:pt x="323" y="122260"/>
                        <a:pt x="0" y="117365"/>
                        <a:pt x="0" y="112395"/>
                      </a:cubicBezTo>
                      <a:cubicBezTo>
                        <a:pt x="0" y="107491"/>
                        <a:pt x="315" y="102659"/>
                        <a:pt x="990" y="97929"/>
                      </a:cubicBezTo>
                      <a:cubicBezTo>
                        <a:pt x="40460" y="89949"/>
                        <a:pt x="29305" y="51351"/>
                        <a:pt x="24088" y="47163"/>
                      </a:cubicBezTo>
                      <a:lnTo>
                        <a:pt x="22218" y="45681"/>
                      </a:lnTo>
                      <a:cubicBezTo>
                        <a:pt x="28077" y="37527"/>
                        <a:pt x="35130" y="30306"/>
                        <a:pt x="43040" y="24122"/>
                      </a:cubicBezTo>
                      <a:cubicBezTo>
                        <a:pt x="80314" y="47138"/>
                        <a:pt x="97789" y="8708"/>
                        <a:pt x="96497" y="1968"/>
                      </a:cubicBezTo>
                      <a:lnTo>
                        <a:pt x="96365" y="1299"/>
                      </a:lnTo>
                      <a:cubicBezTo>
                        <a:pt x="101649" y="397"/>
                        <a:pt x="107073" y="0"/>
                        <a:pt x="112590" y="0"/>
                      </a:cubicBezTo>
                      <a:close/>
                    </a:path>
                  </a:pathLst>
                </a:custGeom>
                <a:no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2" rIns="45702" bIns="91403"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649" fontAlgn="base">
                    <a:spcBef>
                      <a:spcPct val="0"/>
                    </a:spcBef>
                    <a:spcAft>
                      <a:spcPct val="0"/>
                    </a:spcAft>
                  </a:pPr>
                  <a:endParaRPr lang="en-US" sz="1600" dirty="0" err="1">
                    <a:solidFill>
                      <a:schemeClr val="tx1"/>
                    </a:solidFill>
                    <a:latin typeface="Segoe UI" pitchFamily="34" charset="0"/>
                    <a:ea typeface="Segoe UI" pitchFamily="34" charset="0"/>
                    <a:cs typeface="Segoe UI" pitchFamily="34" charset="0"/>
                  </a:endParaRPr>
                </a:p>
              </p:txBody>
            </p:sp>
          </p:grpSp>
        </p:grpSp>
        <p:grpSp>
          <p:nvGrpSpPr>
            <p:cNvPr id="15" name="Group 14"/>
            <p:cNvGrpSpPr/>
            <p:nvPr/>
          </p:nvGrpSpPr>
          <p:grpSpPr>
            <a:xfrm>
              <a:off x="6221209" y="3332408"/>
              <a:ext cx="5513588" cy="782901"/>
              <a:chOff x="6221209" y="3332408"/>
              <a:chExt cx="5513588" cy="782901"/>
            </a:xfrm>
          </p:grpSpPr>
          <p:sp>
            <p:nvSpPr>
              <p:cNvPr id="50" name="TextBox 49"/>
              <p:cNvSpPr txBox="1"/>
              <p:nvPr/>
            </p:nvSpPr>
            <p:spPr>
              <a:xfrm>
                <a:off x="6841864" y="3332408"/>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Confidentiality</a:t>
                </a:r>
              </a:p>
            </p:txBody>
          </p:sp>
          <p:grpSp>
            <p:nvGrpSpPr>
              <p:cNvPr id="9" name="Group 8"/>
              <p:cNvGrpSpPr/>
              <p:nvPr/>
            </p:nvGrpSpPr>
            <p:grpSpPr>
              <a:xfrm>
                <a:off x="6221209" y="3535974"/>
                <a:ext cx="5513588" cy="579335"/>
                <a:chOff x="6221209" y="3535974"/>
                <a:chExt cx="5513588" cy="579335"/>
              </a:xfrm>
            </p:grpSpPr>
            <p:cxnSp>
              <p:nvCxnSpPr>
                <p:cNvPr id="49" name="Straight Connector 48"/>
                <p:cNvCxnSpPr>
                  <a:cxnSpLocks/>
                </p:cNvCxnSpPr>
                <p:nvPr/>
              </p:nvCxnSpPr>
              <p:spPr>
                <a:xfrm>
                  <a:off x="6861925" y="4115309"/>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6221209" y="3535974"/>
                  <a:ext cx="460372" cy="350226"/>
                  <a:chOff x="5067901" y="2585083"/>
                  <a:chExt cx="2126766" cy="1617929"/>
                </a:xfrm>
                <a:noFill/>
              </p:grpSpPr>
              <p:sp>
                <p:nvSpPr>
                  <p:cNvPr id="87" name="Freeform 18"/>
                  <p:cNvSpPr/>
                  <p:nvPr/>
                </p:nvSpPr>
                <p:spPr bwMode="auto">
                  <a:xfrm>
                    <a:off x="5067901" y="2585083"/>
                    <a:ext cx="2126766" cy="1617929"/>
                  </a:xfrm>
                  <a:custGeom>
                    <a:avLst/>
                    <a:gdLst>
                      <a:gd name="connsiteX0" fmla="*/ 78396 w 2126766"/>
                      <a:gd name="connsiteY0" fmla="*/ 346301 h 1617929"/>
                      <a:gd name="connsiteX1" fmla="*/ 1729418 w 2126766"/>
                      <a:gd name="connsiteY1" fmla="*/ 346301 h 1617929"/>
                      <a:gd name="connsiteX2" fmla="*/ 1807814 w 2126766"/>
                      <a:gd name="connsiteY2" fmla="*/ 424697 h 1617929"/>
                      <a:gd name="connsiteX3" fmla="*/ 2126766 w 2126766"/>
                      <a:gd name="connsiteY3" fmla="*/ 1533399 h 1617929"/>
                      <a:gd name="connsiteX4" fmla="*/ 2036103 w 2126766"/>
                      <a:gd name="connsiteY4" fmla="*/ 1614862 h 1617929"/>
                      <a:gd name="connsiteX5" fmla="*/ 394282 w 2126766"/>
                      <a:gd name="connsiteY5" fmla="*/ 1617929 h 1617929"/>
                      <a:gd name="connsiteX6" fmla="*/ 303619 w 2126766"/>
                      <a:gd name="connsiteY6" fmla="*/ 1530333 h 1617929"/>
                      <a:gd name="connsiteX7" fmla="*/ 0 w 2126766"/>
                      <a:gd name="connsiteY7" fmla="*/ 424697 h 1617929"/>
                      <a:gd name="connsiteX8" fmla="*/ 78396 w 2126766"/>
                      <a:gd name="connsiteY8" fmla="*/ 346301 h 1617929"/>
                      <a:gd name="connsiteX9" fmla="*/ 1659811 w 2126766"/>
                      <a:gd name="connsiteY9" fmla="*/ 0 h 1617929"/>
                      <a:gd name="connsiteX10" fmla="*/ 2068650 w 2126766"/>
                      <a:gd name="connsiteY10" fmla="*/ 0 h 1617929"/>
                      <a:gd name="connsiteX11" fmla="*/ 2126765 w 2126766"/>
                      <a:gd name="connsiteY11" fmla="*/ 58115 h 1617929"/>
                      <a:gd name="connsiteX12" fmla="*/ 2126765 w 2126766"/>
                      <a:gd name="connsiteY12" fmla="*/ 287577 h 1617929"/>
                      <a:gd name="connsiteX13" fmla="*/ 2126765 w 2126766"/>
                      <a:gd name="connsiteY13" fmla="*/ 301834 h 1617929"/>
                      <a:gd name="connsiteX14" fmla="*/ 2126765 w 2126766"/>
                      <a:gd name="connsiteY14" fmla="*/ 1370978 h 1617929"/>
                      <a:gd name="connsiteX15" fmla="*/ 1840096 w 2126766"/>
                      <a:gd name="connsiteY15" fmla="*/ 397272 h 1617929"/>
                      <a:gd name="connsiteX16" fmla="*/ 1760300 w 2126766"/>
                      <a:gd name="connsiteY16" fmla="*/ 317575 h 1617929"/>
                      <a:gd name="connsiteX17" fmla="*/ 318951 w 2126766"/>
                      <a:gd name="connsiteY17" fmla="*/ 317575 h 1617929"/>
                      <a:gd name="connsiteX18" fmla="*/ 318951 w 2126766"/>
                      <a:gd name="connsiteY18" fmla="*/ 287577 h 1617929"/>
                      <a:gd name="connsiteX19" fmla="*/ 405855 w 2126766"/>
                      <a:gd name="connsiteY19" fmla="*/ 200673 h 1617929"/>
                      <a:gd name="connsiteX20" fmla="*/ 1601696 w 2126766"/>
                      <a:gd name="connsiteY20" fmla="*/ 200673 h 1617929"/>
                      <a:gd name="connsiteX21" fmla="*/ 1601696 w 2126766"/>
                      <a:gd name="connsiteY21" fmla="*/ 58115 h 1617929"/>
                      <a:gd name="connsiteX22" fmla="*/ 1659811 w 2126766"/>
                      <a:gd name="connsiteY22" fmla="*/ 0 h 161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6766" h="1617929">
                        <a:moveTo>
                          <a:pt x="78396" y="346301"/>
                        </a:moveTo>
                        <a:lnTo>
                          <a:pt x="1729418" y="346301"/>
                        </a:lnTo>
                        <a:cubicBezTo>
                          <a:pt x="1772715" y="346301"/>
                          <a:pt x="1792479" y="378333"/>
                          <a:pt x="1807814" y="424697"/>
                        </a:cubicBezTo>
                        <a:cubicBezTo>
                          <a:pt x="1927421" y="790176"/>
                          <a:pt x="2047028" y="1183255"/>
                          <a:pt x="2126766" y="1533399"/>
                        </a:cubicBezTo>
                        <a:cubicBezTo>
                          <a:pt x="2126766" y="1576697"/>
                          <a:pt x="2079400" y="1614862"/>
                          <a:pt x="2036103" y="1614862"/>
                        </a:cubicBezTo>
                        <a:lnTo>
                          <a:pt x="394282" y="1617929"/>
                        </a:lnTo>
                        <a:cubicBezTo>
                          <a:pt x="350985" y="1617929"/>
                          <a:pt x="318953" y="1588965"/>
                          <a:pt x="303619" y="1530333"/>
                        </a:cubicBezTo>
                        <a:lnTo>
                          <a:pt x="0" y="424697"/>
                        </a:lnTo>
                        <a:cubicBezTo>
                          <a:pt x="0" y="381400"/>
                          <a:pt x="35099" y="346301"/>
                          <a:pt x="78396" y="346301"/>
                        </a:cubicBezTo>
                        <a:close/>
                        <a:moveTo>
                          <a:pt x="1659811" y="0"/>
                        </a:moveTo>
                        <a:lnTo>
                          <a:pt x="2068650" y="0"/>
                        </a:lnTo>
                        <a:cubicBezTo>
                          <a:pt x="2100746" y="0"/>
                          <a:pt x="2126765" y="26019"/>
                          <a:pt x="2126765" y="58115"/>
                        </a:cubicBezTo>
                        <a:lnTo>
                          <a:pt x="2126765" y="287577"/>
                        </a:lnTo>
                        <a:lnTo>
                          <a:pt x="2126765" y="301834"/>
                        </a:lnTo>
                        <a:lnTo>
                          <a:pt x="2126765" y="1370978"/>
                        </a:lnTo>
                        <a:cubicBezTo>
                          <a:pt x="2049093" y="1055774"/>
                          <a:pt x="1944595" y="716187"/>
                          <a:pt x="1840096" y="397272"/>
                        </a:cubicBezTo>
                        <a:cubicBezTo>
                          <a:pt x="1824488" y="350138"/>
                          <a:pt x="1804371" y="317575"/>
                          <a:pt x="1760300" y="317575"/>
                        </a:cubicBezTo>
                        <a:lnTo>
                          <a:pt x="318951" y="317575"/>
                        </a:lnTo>
                        <a:lnTo>
                          <a:pt x="318951" y="287577"/>
                        </a:lnTo>
                        <a:cubicBezTo>
                          <a:pt x="318951" y="239582"/>
                          <a:pt x="357859" y="200673"/>
                          <a:pt x="405855" y="200673"/>
                        </a:cubicBezTo>
                        <a:lnTo>
                          <a:pt x="1601696" y="200673"/>
                        </a:lnTo>
                        <a:lnTo>
                          <a:pt x="1601696" y="58115"/>
                        </a:lnTo>
                        <a:cubicBezTo>
                          <a:pt x="1601696" y="26019"/>
                          <a:pt x="1627715" y="0"/>
                          <a:pt x="1659811" y="0"/>
                        </a:cubicBezTo>
                        <a:close/>
                      </a:path>
                    </a:pathLst>
                  </a:custGeom>
                  <a:grp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dirty="0" err="1">
                      <a:ln>
                        <a:solidFill>
                          <a:schemeClr val="bg1">
                            <a:alpha val="0"/>
                          </a:schemeClr>
                        </a:solidFill>
                      </a:ln>
                      <a:solidFill>
                        <a:schemeClr val="tx1"/>
                      </a:solidFill>
                    </a:endParaRPr>
                  </a:p>
                </p:txBody>
              </p:sp>
              <p:sp>
                <p:nvSpPr>
                  <p:cNvPr id="88" name="Rectangle 74"/>
                  <p:cNvSpPr/>
                  <p:nvPr/>
                </p:nvSpPr>
                <p:spPr>
                  <a:xfrm>
                    <a:off x="5840005" y="3215640"/>
                    <a:ext cx="582558" cy="748696"/>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gr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grpSp>
        <p:grpSp>
          <p:nvGrpSpPr>
            <p:cNvPr id="12" name="Group 11"/>
            <p:cNvGrpSpPr/>
            <p:nvPr/>
          </p:nvGrpSpPr>
          <p:grpSpPr>
            <a:xfrm>
              <a:off x="6277703" y="5757739"/>
              <a:ext cx="5437033" cy="757361"/>
              <a:chOff x="6277703" y="5757739"/>
              <a:chExt cx="5437033" cy="757361"/>
            </a:xfrm>
          </p:grpSpPr>
          <p:sp>
            <p:nvSpPr>
              <p:cNvPr id="40" name="TextBox 39"/>
              <p:cNvSpPr txBox="1"/>
              <p:nvPr/>
            </p:nvSpPr>
            <p:spPr>
              <a:xfrm>
                <a:off x="6841864" y="5757739"/>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Privacy</a:t>
                </a:r>
              </a:p>
            </p:txBody>
          </p:sp>
          <p:sp>
            <p:nvSpPr>
              <p:cNvPr id="89" name="Freeform 164"/>
              <p:cNvSpPr>
                <a:spLocks noEditPoints="1"/>
              </p:cNvSpPr>
              <p:nvPr/>
            </p:nvSpPr>
            <p:spPr bwMode="black">
              <a:xfrm>
                <a:off x="6277703" y="5895613"/>
                <a:ext cx="347382" cy="481612"/>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solidFill>
              <a:ln>
                <a:noFill/>
              </a:ln>
              <a:extLst/>
            </p:spPr>
            <p:txBody>
              <a:bodyPr vert="horz" wrap="square" lIns="82293" tIns="41147" rIns="82293" bIns="4114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a:p>
            </p:txBody>
          </p:sp>
        </p:grpSp>
      </p:grpSp>
      <p:sp>
        <p:nvSpPr>
          <p:cNvPr id="18" name="Rectangle 17"/>
          <p:cNvSpPr/>
          <p:nvPr/>
        </p:nvSpPr>
        <p:spPr bwMode="auto">
          <a:xfrm>
            <a:off x="865" y="1957472"/>
            <a:ext cx="457135" cy="474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11734002" y="1739762"/>
            <a:ext cx="457135" cy="474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84129F5B-2088-471A-A576-90F699777D93}"/>
              </a:ext>
            </a:extLst>
          </p:cNvPr>
          <p:cNvSpPr txBox="1"/>
          <p:nvPr/>
        </p:nvSpPr>
        <p:spPr>
          <a:xfrm>
            <a:off x="209775" y="6269184"/>
            <a:ext cx="11741972" cy="461665"/>
          </a:xfrm>
          <a:prstGeom prst="rect">
            <a:avLst/>
          </a:prstGeom>
          <a:noFill/>
        </p:spPr>
        <p:txBody>
          <a:bodyPr wrap="square" rtlCol="0">
            <a:spAutoFit/>
          </a:bodyPr>
          <a:lstStyle/>
          <a:p>
            <a:pPr algn="ctr"/>
            <a:r>
              <a:rPr lang="en-US" sz="2400" b="1" dirty="0"/>
              <a:t>Help build a product that will inspire our customers to become raving fans</a:t>
            </a:r>
          </a:p>
        </p:txBody>
      </p:sp>
    </p:spTree>
    <p:extLst>
      <p:ext uri="{BB962C8B-B14F-4D97-AF65-F5344CB8AC3E}">
        <p14:creationId xmlns:p14="http://schemas.microsoft.com/office/powerpoint/2010/main" val="8276241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750" fill="hold"/>
                                        <p:tgtEl>
                                          <p:spTgt spid="17"/>
                                        </p:tgtEl>
                                        <p:attrNameLst>
                                          <p:attrName>ppt_x</p:attrName>
                                        </p:attrNameLst>
                                      </p:cBhvr>
                                      <p:tavLst>
                                        <p:tav tm="0">
                                          <p:val>
                                            <p:strVal val="1+#ppt_w/2"/>
                                          </p:val>
                                        </p:tav>
                                        <p:tav tm="100000">
                                          <p:val>
                                            <p:strVal val="#ppt_x"/>
                                          </p:val>
                                        </p:tav>
                                      </p:tavLst>
                                    </p:anim>
                                    <p:anim calcmode="lin" valueType="num">
                                      <p:cBhvr additive="base">
                                        <p:cTn id="16"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7026A8-0B4C-4E26-AED6-6D7CCAEEEF9A}"/>
              </a:ext>
            </a:extLst>
          </p:cNvPr>
          <p:cNvSpPr>
            <a:spLocks noGrp="1"/>
          </p:cNvSpPr>
          <p:nvPr>
            <p:ph type="body" sz="quarter" idx="10"/>
          </p:nvPr>
        </p:nvSpPr>
        <p:spPr>
          <a:xfrm>
            <a:off x="269239" y="1189177"/>
            <a:ext cx="11653523" cy="3804118"/>
          </a:xfrm>
        </p:spPr>
        <p:txBody>
          <a:bodyPr/>
          <a:lstStyle/>
          <a:p>
            <a:r>
              <a:rPr lang="en-US" sz="2400" b="1" dirty="0">
                <a:solidFill>
                  <a:srgbClr val="0070C0"/>
                </a:solidFill>
              </a:rPr>
              <a:t>Security </a:t>
            </a:r>
            <a:r>
              <a:rPr lang="en-US" sz="2400" dirty="0">
                <a:solidFill>
                  <a:srgbClr val="0070C0"/>
                </a:solidFill>
              </a:rPr>
              <a:t>- Incorporate security necessities into every aspect of the business; enable others to automate compliance</a:t>
            </a:r>
          </a:p>
          <a:p>
            <a:r>
              <a:rPr lang="en-US" sz="2400" b="1">
                <a:solidFill>
                  <a:srgbClr val="0070C0"/>
                </a:solidFill>
              </a:rPr>
              <a:t>Development</a:t>
            </a:r>
            <a:r>
              <a:rPr lang="en-US" sz="2400">
                <a:solidFill>
                  <a:srgbClr val="0070C0"/>
                </a:solidFill>
              </a:rPr>
              <a:t> </a:t>
            </a:r>
            <a:r>
              <a:rPr lang="en-US" sz="2400" dirty="0">
                <a:solidFill>
                  <a:srgbClr val="0070C0"/>
                </a:solidFill>
              </a:rPr>
              <a:t>– Quickly build, deploy &amp; update a product that our customers love; Enable other groups by building what they need to support you.</a:t>
            </a:r>
          </a:p>
          <a:p>
            <a:r>
              <a:rPr lang="en-US" sz="2400" b="1" dirty="0">
                <a:solidFill>
                  <a:srgbClr val="0070C0"/>
                </a:solidFill>
              </a:rPr>
              <a:t>IS/IT</a:t>
            </a:r>
            <a:r>
              <a:rPr lang="en-US" sz="2400" dirty="0">
                <a:solidFill>
                  <a:srgbClr val="0070C0"/>
                </a:solidFill>
              </a:rPr>
              <a:t> – Build infrastructure as code; enable others by helping to eliminate waste throughout the technology landscape</a:t>
            </a:r>
          </a:p>
          <a:p>
            <a:r>
              <a:rPr lang="en-US" sz="2400" b="1" dirty="0">
                <a:solidFill>
                  <a:srgbClr val="0070C0"/>
                </a:solidFill>
              </a:rPr>
              <a:t>Management</a:t>
            </a:r>
            <a:r>
              <a:rPr lang="en-US" sz="2400" dirty="0">
                <a:solidFill>
                  <a:srgbClr val="0070C0"/>
                </a:solidFill>
              </a:rPr>
              <a:t> – Enable the teams by giving them flexibility, guidance and support to do what is needed; remove obstacles</a:t>
            </a:r>
          </a:p>
          <a:p>
            <a:r>
              <a:rPr lang="en-US" sz="2400" b="1" dirty="0">
                <a:solidFill>
                  <a:srgbClr val="0070C0"/>
                </a:solidFill>
              </a:rPr>
              <a:t>Senior Management</a:t>
            </a:r>
            <a:r>
              <a:rPr lang="en-US" sz="2400" dirty="0">
                <a:solidFill>
                  <a:srgbClr val="0070C0"/>
                </a:solidFill>
              </a:rPr>
              <a:t> – Embrace Cultural Change; Drive Transformation in the organization.</a:t>
            </a:r>
          </a:p>
        </p:txBody>
      </p:sp>
      <p:sp>
        <p:nvSpPr>
          <p:cNvPr id="2" name="Title 1">
            <a:extLst>
              <a:ext uri="{FF2B5EF4-FFF2-40B4-BE49-F238E27FC236}">
                <a16:creationId xmlns:a16="http://schemas.microsoft.com/office/drawing/2014/main" id="{F9DC1DC0-9977-4BF6-9A85-E7EB151D29D6}"/>
              </a:ext>
            </a:extLst>
          </p:cNvPr>
          <p:cNvSpPr>
            <a:spLocks noGrp="1"/>
          </p:cNvSpPr>
          <p:nvPr>
            <p:ph type="title"/>
          </p:nvPr>
        </p:nvSpPr>
        <p:spPr/>
        <p:txBody>
          <a:bodyPr/>
          <a:lstStyle/>
          <a:p>
            <a:r>
              <a:rPr lang="en-US" dirty="0"/>
              <a:t>Roles and Responsibilities</a:t>
            </a:r>
          </a:p>
        </p:txBody>
      </p:sp>
      <p:sp>
        <p:nvSpPr>
          <p:cNvPr id="4" name="Rectangle 3">
            <a:extLst>
              <a:ext uri="{FF2B5EF4-FFF2-40B4-BE49-F238E27FC236}">
                <a16:creationId xmlns:a16="http://schemas.microsoft.com/office/drawing/2014/main" id="{DA002015-B57B-4849-93F7-A08ACC15F88F}"/>
              </a:ext>
            </a:extLst>
          </p:cNvPr>
          <p:cNvSpPr/>
          <p:nvPr/>
        </p:nvSpPr>
        <p:spPr>
          <a:xfrm>
            <a:off x="783514" y="5268122"/>
            <a:ext cx="10226937" cy="1200329"/>
          </a:xfrm>
          <a:prstGeom prst="rect">
            <a:avLst/>
          </a:prstGeom>
        </p:spPr>
        <p:txBody>
          <a:bodyPr wrap="square">
            <a:spAutoFit/>
          </a:bodyPr>
          <a:lstStyle/>
          <a:p>
            <a:r>
              <a:rPr lang="en-US" sz="3600" b="1" dirty="0"/>
              <a:t>Everyone – Help build a product that will inspire our customers to become raving fans</a:t>
            </a:r>
          </a:p>
        </p:txBody>
      </p:sp>
    </p:spTree>
    <p:extLst>
      <p:ext uri="{BB962C8B-B14F-4D97-AF65-F5344CB8AC3E}">
        <p14:creationId xmlns:p14="http://schemas.microsoft.com/office/powerpoint/2010/main" val="142414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23360" y="289512"/>
            <a:ext cx="7901720" cy="899665"/>
          </a:xfrm>
        </p:spPr>
        <p:txBody>
          <a:bodyPr>
            <a:normAutofit fontScale="90000"/>
          </a:bodyPr>
          <a:lstStyle/>
          <a:p>
            <a:r>
              <a:rPr lang="en-US" altLang="en-US" sz="4800" dirty="0">
                <a:ln>
                  <a:noFill/>
                </a:ln>
                <a:solidFill>
                  <a:schemeClr val="tx1"/>
                </a:solidFill>
                <a:latin typeface="Arial" panose="020B0604020202020204" pitchFamily="34" charset="0"/>
                <a:ea typeface="Calibri" panose="020F0502020204030204" pitchFamily="34" charset="0"/>
                <a:cs typeface="Times New Roman" panose="02020603050405020304" pitchFamily="18" charset="0"/>
              </a:rPr>
              <a:t>Tip: Must Read Book</a:t>
            </a:r>
            <a:br>
              <a:rPr lang="en-US" altLang="en-US" sz="3600" dirty="0">
                <a:ln>
                  <a:noFill/>
                </a:ln>
                <a:solidFill>
                  <a:schemeClr val="tx1"/>
                </a:solidFill>
                <a:latin typeface="Arial" panose="020B0604020202020204" pitchFamily="34" charset="0"/>
              </a:rPr>
            </a:br>
            <a:endParaRPr lang="en-US" dirty="0"/>
          </a:p>
        </p:txBody>
      </p:sp>
      <p:sp>
        <p:nvSpPr>
          <p:cNvPr id="4" name="Text Placeholder 3"/>
          <p:cNvSpPr>
            <a:spLocks noGrp="1"/>
          </p:cNvSpPr>
          <p:nvPr>
            <p:ph type="body" sz="quarter" idx="10"/>
          </p:nvPr>
        </p:nvSpPr>
        <p:spPr>
          <a:xfrm>
            <a:off x="4152452" y="977168"/>
            <a:ext cx="8017736" cy="2405338"/>
          </a:xfrm>
        </p:spPr>
        <p:txBody>
          <a:bodyPr/>
          <a:lstStyle/>
          <a:p>
            <a:pPr lvl="0" eaLnBrk="0" fontAlgn="base" hangingPunct="0">
              <a:spcBef>
                <a:spcPct val="0"/>
              </a:spcBef>
              <a:spcAft>
                <a:spcPct val="0"/>
              </a:spcAft>
            </a:pPr>
            <a:r>
              <a:rPr lang="en-US" altLang="en-US" sz="1800" dirty="0">
                <a:solidFill>
                  <a:schemeClr val="tx1"/>
                </a:solidFill>
                <a:latin typeface="Arial" panose="020B0604020202020204" pitchFamily="34" charset="0"/>
                <a:ea typeface="Calibri" panose="020F0502020204030204" pitchFamily="34" charset="0"/>
                <a:cs typeface="Times New Roman" panose="02020603050405020304" pitchFamily="18" charset="0"/>
              </a:rPr>
              <a:t>Amazon…</a:t>
            </a:r>
            <a:endParaRPr lang="en-US" altLang="en-US" dirty="0">
              <a:latin typeface="Arial" panose="020B0604020202020204" pitchFamily="34" charset="0"/>
              <a:ea typeface="Calibri" panose="020F0502020204030204" pitchFamily="34" charset="0"/>
              <a:cs typeface="Arial" panose="020B0604020202020204" pitchFamily="34" charset="0"/>
            </a:endParaRPr>
          </a:p>
          <a:p>
            <a:pPr lvl="0" eaLnBrk="0" fontAlgn="base" hangingPunct="0">
              <a:spcBef>
                <a:spcPct val="0"/>
              </a:spcBef>
              <a:spcAft>
                <a:spcPct val="0"/>
              </a:spcAft>
            </a:pP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hlinkClick r:id="rId3"/>
              </a:rPr>
              <a:t>The Phoenix Project: A Novel about IT, DevOps, and Helping Your Business Win Paperback</a:t>
            </a: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rPr>
              <a:t> </a:t>
            </a:r>
          </a:p>
          <a:p>
            <a:pPr lvl="0" eaLnBrk="0" fontAlgn="base" hangingPunct="0">
              <a:spcBef>
                <a:spcPct val="0"/>
              </a:spcBef>
              <a:spcAft>
                <a:spcPct val="0"/>
              </a:spcAft>
            </a:pPr>
            <a:r>
              <a:rPr lang="en-US" altLang="en-US" sz="1600" dirty="0">
                <a:solidFill>
                  <a:srgbClr val="111111"/>
                </a:solidFill>
                <a:latin typeface="Arial" panose="020B0604020202020204" pitchFamily="34" charset="0"/>
                <a:ea typeface="Times New Roman" panose="02020603050405020304" pitchFamily="18" charset="0"/>
                <a:cs typeface="Arial" panose="020B0604020202020204" pitchFamily="34" charset="0"/>
              </a:rPr>
              <a:t>– October 16, 2014 </a:t>
            </a:r>
            <a:endParaRPr lang="en-US" altLang="en-US" sz="1600" dirty="0">
              <a:latin typeface="Arial" panose="020B0604020202020204" pitchFamily="34" charset="0"/>
              <a:ea typeface="Calibri" panose="020F0502020204030204" pitchFamily="34" charset="0"/>
              <a:cs typeface="Arial" panose="020B0604020202020204" pitchFamily="34" charset="0"/>
            </a:endParaRPr>
          </a:p>
          <a:p>
            <a:endParaRPr lang="en-US" dirty="0"/>
          </a:p>
        </p:txBody>
      </p:sp>
      <p:sp>
        <p:nvSpPr>
          <p:cNvPr id="6" name="Rectangle 2"/>
          <p:cNvSpPr>
            <a:spLocks noChangeArrowheads="1"/>
          </p:cNvSpPr>
          <p:nvPr/>
        </p:nvSpPr>
        <p:spPr bwMode="auto">
          <a:xfrm>
            <a:off x="4152452" y="3498531"/>
            <a:ext cx="7627172"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The book is available on Audio Book; you can likely get it for free, if you do not already have an account.</a:t>
            </a:r>
            <a:b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If you do not have an Audible Account, you get two free books when signing up for your free account.</a:t>
            </a:r>
            <a:b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endParaRPr kumimoji="0" lang="en-US" altLang="en-US" sz="2400" b="0" i="0" u="none" strike="noStrike" cap="none" normalizeH="0" baseline="0" dirty="0">
              <a:ln>
                <a:noFill/>
              </a:ln>
              <a:solidFill>
                <a:srgbClr val="7030A0"/>
              </a:solidFill>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7030A0"/>
                </a:solidFill>
                <a:effectLst/>
                <a:latin typeface="Arial" panose="020B0604020202020204" pitchFamily="34" charset="0"/>
                <a:ea typeface="Calibri" panose="020F0502020204030204" pitchFamily="34" charset="0"/>
                <a:cs typeface="Times New Roman" panose="02020603050405020304" pitchFamily="18" charset="0"/>
              </a:rPr>
              <a:t>This is the BEST IT Book I have ever read. </a:t>
            </a:r>
            <a:endParaRPr kumimoji="0" lang="en-US" altLang="en-US" sz="2800" b="0" i="0" u="none" strike="noStrike" cap="none" normalizeH="0" baseline="0" dirty="0">
              <a:ln>
                <a:noFill/>
              </a:ln>
              <a:solidFill>
                <a:srgbClr val="7030A0"/>
              </a:solidFill>
              <a:effectLst/>
              <a:latin typeface="Arial" panose="020B0604020202020204"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050" y="177652"/>
            <a:ext cx="3841310" cy="6483381"/>
          </a:xfrm>
          <a:prstGeom prst="rect">
            <a:avLst/>
          </a:prstGeom>
        </p:spPr>
      </p:pic>
    </p:spTree>
    <p:extLst>
      <p:ext uri="{BB962C8B-B14F-4D97-AF65-F5344CB8AC3E}">
        <p14:creationId xmlns:p14="http://schemas.microsoft.com/office/powerpoint/2010/main" val="35919832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22" y="185577"/>
            <a:ext cx="11655840" cy="899665"/>
          </a:xfrm>
        </p:spPr>
        <p:txBody>
          <a:bodyPr/>
          <a:lstStyle/>
          <a:p>
            <a:r>
              <a:rPr lang="en-US" dirty="0"/>
              <a:t>What is DevOps…</a:t>
            </a:r>
          </a:p>
        </p:txBody>
      </p:sp>
      <p:sp>
        <p:nvSpPr>
          <p:cNvPr id="5" name="Content Placeholder 4"/>
          <p:cNvSpPr>
            <a:spLocks noGrp="1"/>
          </p:cNvSpPr>
          <p:nvPr>
            <p:ph type="body" sz="quarter" idx="10"/>
          </p:nvPr>
        </p:nvSpPr>
        <p:spPr>
          <a:xfrm>
            <a:off x="336153" y="1103971"/>
            <a:ext cx="2998065" cy="5286062"/>
          </a:xfrm>
        </p:spPr>
        <p:txBody>
          <a:bodyPr/>
          <a:lstStyle/>
          <a:p>
            <a:r>
              <a:rPr lang="en-US" sz="1600" dirty="0">
                <a:hlinkClick r:id="rId3"/>
              </a:rPr>
              <a:t>Gene Kim’s “3 ways”</a:t>
            </a:r>
            <a:r>
              <a:rPr lang="en-US" sz="1600" dirty="0"/>
              <a:t>  </a:t>
            </a:r>
            <a:endParaRPr lang="en-US" sz="1100" b="1" dirty="0"/>
          </a:p>
          <a:p>
            <a:r>
              <a:rPr lang="en-US" sz="1100" b="1" dirty="0"/>
              <a:t>The First Way </a:t>
            </a:r>
            <a:r>
              <a:rPr lang="en-US" sz="1100" dirty="0"/>
              <a:t>emphasizes the </a:t>
            </a:r>
            <a:r>
              <a:rPr lang="en-US" sz="1600" b="1" dirty="0"/>
              <a:t>performance of the entire system</a:t>
            </a:r>
            <a:r>
              <a:rPr lang="en-US" sz="1100" dirty="0"/>
              <a:t>, as opposed to the performance of a specific silo of work or department — this as can be as large a division (e.g., Development or IT Operations) or as small as an individual contributor (e.g., a developer, system administrator).</a:t>
            </a:r>
          </a:p>
          <a:p>
            <a:r>
              <a:rPr lang="en-US" sz="1100" b="1" dirty="0"/>
              <a:t>The Second Way </a:t>
            </a:r>
            <a:r>
              <a:rPr lang="en-US" sz="1100" dirty="0"/>
              <a:t>is about creating the right to left feedback loops. The goal of almost any process improvement initiative is to </a:t>
            </a:r>
            <a:r>
              <a:rPr lang="en-US" sz="1600" b="1" dirty="0"/>
              <a:t>shorten and amplify feedback loops</a:t>
            </a:r>
            <a:r>
              <a:rPr lang="en-US" sz="1100" dirty="0"/>
              <a:t> so necessary corrections can be continually made</a:t>
            </a:r>
            <a:br>
              <a:rPr lang="en-US" sz="1100" dirty="0"/>
            </a:br>
            <a:endParaRPr lang="en-US" sz="1100" dirty="0"/>
          </a:p>
          <a:p>
            <a:r>
              <a:rPr lang="en-US" sz="1100" b="1" dirty="0"/>
              <a:t>The Third Way </a:t>
            </a:r>
            <a:r>
              <a:rPr lang="en-US" sz="1100" dirty="0"/>
              <a:t>is about creating a</a:t>
            </a:r>
            <a:r>
              <a:rPr lang="en-US" sz="1800" b="1" dirty="0"/>
              <a:t> culture </a:t>
            </a:r>
            <a:r>
              <a:rPr lang="en-US" sz="1100" dirty="0"/>
              <a:t>that fosters two things: </a:t>
            </a:r>
            <a:r>
              <a:rPr lang="en-US" sz="1800" b="1" dirty="0"/>
              <a:t>continual experimentation</a:t>
            </a:r>
            <a:r>
              <a:rPr lang="en-US" sz="1100" dirty="0"/>
              <a:t>, taking risks </a:t>
            </a:r>
            <a:r>
              <a:rPr lang="en-US" sz="1800" b="1" dirty="0"/>
              <a:t>and learning </a:t>
            </a:r>
            <a:r>
              <a:rPr lang="en-US" sz="1100" dirty="0"/>
              <a:t>from failure; and understanding that repetition and practice is the prerequisite to mastery.</a:t>
            </a:r>
          </a:p>
        </p:txBody>
      </p:sp>
      <p:sp>
        <p:nvSpPr>
          <p:cNvPr id="7" name="Text Placeholder 6"/>
          <p:cNvSpPr>
            <a:spLocks noGrp="1"/>
          </p:cNvSpPr>
          <p:nvPr>
            <p:ph type="body" sz="quarter" idx="11"/>
          </p:nvPr>
        </p:nvSpPr>
        <p:spPr>
          <a:xfrm>
            <a:off x="7640193" y="229326"/>
            <a:ext cx="4551807" cy="5904693"/>
          </a:xfrm>
        </p:spPr>
        <p:txBody>
          <a:bodyPr/>
          <a:lstStyle/>
          <a:p>
            <a:r>
              <a:rPr lang="en-US" sz="1600" dirty="0">
                <a:hlinkClick r:id="rId4"/>
              </a:rPr>
              <a:t>Infrastructure as Code (</a:t>
            </a:r>
            <a:r>
              <a:rPr lang="en-US" sz="1600" dirty="0" err="1">
                <a:hlinkClick r:id="rId4"/>
              </a:rPr>
              <a:t>IaC</a:t>
            </a:r>
            <a:r>
              <a:rPr lang="en-US" sz="1600" dirty="0">
                <a:hlinkClick r:id="rId4"/>
              </a:rPr>
              <a:t>)</a:t>
            </a:r>
            <a:r>
              <a:rPr lang="en-US" sz="1600" dirty="0"/>
              <a:t> </a:t>
            </a:r>
          </a:p>
          <a:p>
            <a:r>
              <a:rPr lang="en-US" sz="1600" dirty="0">
                <a:hlinkClick r:id="rId5"/>
              </a:rPr>
              <a:t>Continuous Integration (CI)</a:t>
            </a:r>
            <a:endParaRPr lang="en-US" sz="1600" dirty="0"/>
          </a:p>
          <a:p>
            <a:r>
              <a:rPr lang="en-US" sz="1600" dirty="0">
                <a:hlinkClick r:id="rId6"/>
              </a:rPr>
              <a:t>Automated Testing</a:t>
            </a:r>
            <a:endParaRPr lang="en-US" sz="1600" dirty="0"/>
          </a:p>
          <a:p>
            <a:r>
              <a:rPr lang="en-US" sz="1600" dirty="0">
                <a:hlinkClick r:id="rId7"/>
              </a:rPr>
              <a:t>Application Performance Monitoring/Management (APM)</a:t>
            </a:r>
            <a:endParaRPr lang="en-US" sz="1600" dirty="0"/>
          </a:p>
          <a:p>
            <a:r>
              <a:rPr lang="en-US" sz="1600" u="sng" dirty="0"/>
              <a:t>Continuous Deployment (CD)</a:t>
            </a:r>
            <a:r>
              <a:rPr lang="en-US" sz="1600" dirty="0"/>
              <a:t> </a:t>
            </a:r>
          </a:p>
          <a:p>
            <a:r>
              <a:rPr lang="en-US" sz="1600" dirty="0">
                <a:hlinkClick r:id="rId8"/>
              </a:rPr>
              <a:t>Release Management</a:t>
            </a:r>
            <a:endParaRPr lang="en-US" sz="1600" dirty="0"/>
          </a:p>
          <a:p>
            <a:r>
              <a:rPr lang="en-US" sz="1600" dirty="0">
                <a:hlinkClick r:id="rId9"/>
              </a:rPr>
              <a:t>Configuration Management</a:t>
            </a:r>
            <a:endParaRPr lang="en-US" sz="1600" dirty="0"/>
          </a:p>
          <a:p>
            <a:r>
              <a:rPr lang="en-US" sz="1600" dirty="0"/>
              <a:t>DevOps Fundamentals</a:t>
            </a:r>
          </a:p>
          <a:p>
            <a:pPr lvl="1">
              <a:buFont typeface="Arial" panose="020B0604020202020204" pitchFamily="34" charset="0"/>
              <a:buChar char="•"/>
            </a:pPr>
            <a:r>
              <a:rPr lang="en-US" sz="1100" dirty="0">
                <a:hlinkClick r:id="rId10"/>
              </a:rPr>
              <a:t>Advanced Monitoring</a:t>
            </a:r>
            <a:r>
              <a:rPr lang="en-US" sz="1100" dirty="0"/>
              <a:t> </a:t>
            </a:r>
          </a:p>
          <a:p>
            <a:pPr lvl="1">
              <a:buFont typeface="Arial" panose="020B0604020202020204" pitchFamily="34" charset="0"/>
              <a:buChar char="•"/>
            </a:pPr>
            <a:r>
              <a:rPr lang="en-US" sz="1100" dirty="0">
                <a:hlinkClick r:id="rId11"/>
              </a:rPr>
              <a:t>Capacity Management</a:t>
            </a:r>
            <a:endParaRPr lang="en-US" sz="1100" dirty="0"/>
          </a:p>
          <a:p>
            <a:pPr lvl="1">
              <a:buFont typeface="Arial" panose="020B0604020202020204" pitchFamily="34" charset="0"/>
              <a:buChar char="•"/>
            </a:pPr>
            <a:r>
              <a:rPr lang="en-US" sz="1100" dirty="0">
                <a:hlinkClick r:id="rId12"/>
              </a:rPr>
              <a:t>Feature Flags</a:t>
            </a:r>
            <a:endParaRPr lang="en-US" sz="1100" dirty="0"/>
          </a:p>
          <a:p>
            <a:pPr lvl="1">
              <a:buFont typeface="Arial" panose="020B0604020202020204" pitchFamily="34" charset="0"/>
              <a:buChar char="•"/>
            </a:pPr>
            <a:r>
              <a:rPr lang="en-US" sz="1100" dirty="0"/>
              <a:t>Self-Service Environments</a:t>
            </a:r>
          </a:p>
          <a:p>
            <a:pPr>
              <a:buFont typeface="Arial" panose="020B0604020202020204" pitchFamily="34" charset="0"/>
              <a:buChar char="•"/>
            </a:pPr>
            <a:r>
              <a:rPr lang="en-US" sz="1600" dirty="0"/>
              <a:t>Automated Recovery (Rollback &amp; Roll-Forward)</a:t>
            </a:r>
          </a:p>
          <a:p>
            <a:pPr>
              <a:buFont typeface="Arial" panose="020B0604020202020204" pitchFamily="34" charset="0"/>
              <a:buChar char="•"/>
            </a:pPr>
            <a:r>
              <a:rPr lang="en-US" sz="1600" dirty="0">
                <a:hlinkClick r:id="rId13"/>
              </a:rPr>
              <a:t>Hypothesis Driven Development</a:t>
            </a:r>
            <a:r>
              <a:rPr lang="en-US" sz="1600" dirty="0"/>
              <a:t> </a:t>
            </a:r>
          </a:p>
          <a:p>
            <a:pPr marL="742950" lvl="1" indent="-285750">
              <a:buFont typeface="Arial" panose="020B0604020202020204" pitchFamily="34" charset="0"/>
              <a:buChar char="•"/>
            </a:pPr>
            <a:r>
              <a:rPr lang="en-US" sz="1100" dirty="0">
                <a:hlinkClick r:id="rId14"/>
              </a:rPr>
              <a:t>Testing in Production</a:t>
            </a:r>
            <a:r>
              <a:rPr lang="en-US" sz="1100" dirty="0"/>
              <a:t> – partial user base</a:t>
            </a:r>
          </a:p>
          <a:p>
            <a:pPr marL="742950" lvl="1" indent="-285750">
              <a:buFont typeface="Arial" panose="020B0604020202020204" pitchFamily="34" charset="0"/>
              <a:buChar char="•"/>
            </a:pPr>
            <a:r>
              <a:rPr lang="en-US" sz="1100" dirty="0">
                <a:hlinkClick r:id="rId15"/>
              </a:rPr>
              <a:t>Fault Injection</a:t>
            </a:r>
            <a:r>
              <a:rPr lang="en-US" sz="1100" dirty="0"/>
              <a:t> </a:t>
            </a:r>
          </a:p>
          <a:p>
            <a:pPr marL="742950" lvl="1" indent="-285750">
              <a:buFont typeface="Arial" panose="020B0604020202020204" pitchFamily="34" charset="0"/>
              <a:buChar char="•"/>
            </a:pPr>
            <a:r>
              <a:rPr lang="en-US" sz="1100" dirty="0"/>
              <a:t>Usage Monitoring/Telemetry</a:t>
            </a:r>
          </a:p>
          <a:p>
            <a:pPr marL="742950" lvl="1" indent="-285750">
              <a:buFont typeface="Arial" panose="020B0604020202020204" pitchFamily="34" charset="0"/>
              <a:buChar char="•"/>
            </a:pPr>
            <a:r>
              <a:rPr lang="en-US" sz="1100" dirty="0">
                <a:hlinkClick r:id="rId16"/>
              </a:rPr>
              <a:t>A/B Testing</a:t>
            </a:r>
            <a:r>
              <a:rPr lang="en-US" sz="1100" dirty="0"/>
              <a:t> (aka canary testing)</a:t>
            </a:r>
          </a:p>
        </p:txBody>
      </p:sp>
      <p:sp>
        <p:nvSpPr>
          <p:cNvPr id="8" name="Rectangle 7"/>
          <p:cNvSpPr/>
          <p:nvPr/>
        </p:nvSpPr>
        <p:spPr>
          <a:xfrm>
            <a:off x="113122" y="6317864"/>
            <a:ext cx="7815394"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0C0"/>
                </a:solidFill>
                <a:effectLst/>
                <a:uLnTx/>
                <a:uFillTx/>
              </a:rPr>
              <a:t>http://itrevolution.com/the-three-ways-principles-underpinning-devops/ </a:t>
            </a:r>
          </a:p>
        </p:txBody>
      </p:sp>
      <p:pic>
        <p:nvPicPr>
          <p:cNvPr id="9" name="Picture 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24925" y="1311838"/>
            <a:ext cx="3798389" cy="1475967"/>
          </a:xfrm>
          <a:prstGeom prst="rect">
            <a:avLst/>
          </a:prstGeom>
        </p:spPr>
      </p:pic>
      <p:pic>
        <p:nvPicPr>
          <p:cNvPr id="11" name="Picture 1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13314" y="3138419"/>
            <a:ext cx="3810000" cy="1188825"/>
          </a:xfrm>
          <a:prstGeom prst="rect">
            <a:avLst/>
          </a:prstGeom>
        </p:spPr>
      </p:pic>
      <p:pic>
        <p:nvPicPr>
          <p:cNvPr id="12" name="Picture 1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13314" y="4774114"/>
            <a:ext cx="3810000" cy="1162774"/>
          </a:xfrm>
          <a:prstGeom prst="rect">
            <a:avLst/>
          </a:prstGeom>
        </p:spPr>
      </p:pic>
      <p:sp>
        <p:nvSpPr>
          <p:cNvPr id="3" name="Rectangle 2"/>
          <p:cNvSpPr/>
          <p:nvPr/>
        </p:nvSpPr>
        <p:spPr>
          <a:xfrm>
            <a:off x="7370955" y="5949353"/>
            <a:ext cx="4347409" cy="369332"/>
          </a:xfrm>
          <a:prstGeom prst="rect">
            <a:avLst/>
          </a:prstGeom>
        </p:spPr>
        <p:txBody>
          <a:bodyPr wrap="none">
            <a:spAutoFit/>
          </a:bodyPr>
          <a:lstStyle/>
          <a:p>
            <a:r>
              <a:rPr lang="en-US" dirty="0">
                <a:solidFill>
                  <a:srgbClr val="0070C0"/>
                </a:solidFill>
              </a:rPr>
              <a:t>http://www.itproguy.com/devops-practices/</a:t>
            </a:r>
          </a:p>
        </p:txBody>
      </p:sp>
    </p:spTree>
    <p:extLst>
      <p:ext uri="{BB962C8B-B14F-4D97-AF65-F5344CB8AC3E}">
        <p14:creationId xmlns:p14="http://schemas.microsoft.com/office/powerpoint/2010/main" val="41313354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381895"/>
            <a:ext cx="11201400" cy="615553"/>
          </a:xfrm>
        </p:spPr>
        <p:txBody>
          <a:bodyPr>
            <a:normAutofit fontScale="90000"/>
          </a:bodyPr>
          <a:lstStyle/>
          <a:p>
            <a:r>
              <a:rPr lang="en-US" dirty="0">
                <a:solidFill>
                  <a:schemeClr val="tx1"/>
                </a:solidFill>
              </a:rPr>
              <a:t>Traditional vs modern dev-ops</a:t>
            </a:r>
          </a:p>
        </p:txBody>
      </p:sp>
      <p:graphicFrame>
        <p:nvGraphicFramePr>
          <p:cNvPr id="4" name="Table 3"/>
          <p:cNvGraphicFramePr>
            <a:graphicFrameLocks noGrp="1"/>
          </p:cNvGraphicFramePr>
          <p:nvPr>
            <p:extLst/>
          </p:nvPr>
        </p:nvGraphicFramePr>
        <p:xfrm>
          <a:off x="568047" y="1157220"/>
          <a:ext cx="10906502" cy="5451696"/>
        </p:xfrm>
        <a:graphic>
          <a:graphicData uri="http://schemas.openxmlformats.org/drawingml/2006/table">
            <a:tbl>
              <a:tblPr firstRow="1" firstCol="1" bandRow="1">
                <a:tableStyleId>{21E4AEA4-8DFA-4A89-87EB-49C32662AFE0}</a:tableStyleId>
              </a:tblPr>
              <a:tblGrid>
                <a:gridCol w="3634586">
                  <a:extLst>
                    <a:ext uri="{9D8B030D-6E8A-4147-A177-3AD203B41FA5}">
                      <a16:colId xmlns:a16="http://schemas.microsoft.com/office/drawing/2014/main" val="20000"/>
                    </a:ext>
                  </a:extLst>
                </a:gridCol>
                <a:gridCol w="3635958">
                  <a:extLst>
                    <a:ext uri="{9D8B030D-6E8A-4147-A177-3AD203B41FA5}">
                      <a16:colId xmlns:a16="http://schemas.microsoft.com/office/drawing/2014/main" val="20001"/>
                    </a:ext>
                  </a:extLst>
                </a:gridCol>
                <a:gridCol w="3635958">
                  <a:extLst>
                    <a:ext uri="{9D8B030D-6E8A-4147-A177-3AD203B41FA5}">
                      <a16:colId xmlns:a16="http://schemas.microsoft.com/office/drawing/2014/main" val="20002"/>
                    </a:ext>
                  </a:extLst>
                </a:gridCol>
              </a:tblGrid>
              <a:tr h="842825">
                <a:tc>
                  <a:txBody>
                    <a:bodyPr/>
                    <a:lstStyle/>
                    <a:p>
                      <a:pPr marL="0" marR="0">
                        <a:lnSpc>
                          <a:spcPts val="1200"/>
                        </a:lnSpc>
                        <a:spcBef>
                          <a:spcPts val="0"/>
                        </a:spcBef>
                        <a:spcAft>
                          <a:spcPts val="600"/>
                        </a:spcAft>
                      </a:pPr>
                      <a:r>
                        <a:rPr lang="en-US" sz="1800" dirty="0">
                          <a:effectLst/>
                        </a:rPr>
                        <a:t>Category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Traditional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Modern DevOps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0"/>
                  </a:ext>
                </a:extLst>
              </a:tr>
              <a:tr h="512097">
                <a:tc>
                  <a:txBody>
                    <a:bodyPr/>
                    <a:lstStyle/>
                    <a:p>
                      <a:pPr marL="0" marR="0">
                        <a:lnSpc>
                          <a:spcPts val="1200"/>
                        </a:lnSpc>
                        <a:spcBef>
                          <a:spcPts val="0"/>
                        </a:spcBef>
                        <a:spcAft>
                          <a:spcPts val="600"/>
                        </a:spcAft>
                      </a:pPr>
                      <a:r>
                        <a:rPr lang="en-US" sz="1800" dirty="0">
                          <a:effectLst/>
                        </a:rPr>
                        <a:t>Quality of code check-ins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Unknown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Validated through unit tests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1"/>
                  </a:ext>
                </a:extLst>
              </a:tr>
              <a:tr h="512097">
                <a:tc>
                  <a:txBody>
                    <a:bodyPr/>
                    <a:lstStyle/>
                    <a:p>
                      <a:pPr marL="0" marR="0">
                        <a:lnSpc>
                          <a:spcPts val="1200"/>
                        </a:lnSpc>
                        <a:spcBef>
                          <a:spcPts val="0"/>
                        </a:spcBef>
                        <a:spcAft>
                          <a:spcPts val="600"/>
                        </a:spcAft>
                      </a:pPr>
                      <a:r>
                        <a:rPr lang="en-US" sz="1800" dirty="0">
                          <a:effectLst/>
                        </a:rPr>
                        <a:t>Environment Creation/Configuration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Manual </a:t>
                      </a:r>
                      <a:endParaRPr lang="en-US" sz="180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Automated</a:t>
                      </a:r>
                    </a:p>
                  </a:txBody>
                  <a:tcPr marL="67232" marR="67232" marT="0" marB="0" anchor="ctr"/>
                </a:tc>
                <a:extLst>
                  <a:ext uri="{0D108BD9-81ED-4DB2-BD59-A6C34878D82A}">
                    <a16:rowId xmlns:a16="http://schemas.microsoft.com/office/drawing/2014/main" val="10002"/>
                  </a:ext>
                </a:extLst>
              </a:tr>
              <a:tr h="1024193">
                <a:tc>
                  <a:txBody>
                    <a:bodyPr/>
                    <a:lstStyle/>
                    <a:p>
                      <a:pPr marL="0" marR="0">
                        <a:lnSpc>
                          <a:spcPts val="1200"/>
                        </a:lnSpc>
                        <a:spcBef>
                          <a:spcPts val="0"/>
                        </a:spcBef>
                        <a:spcAft>
                          <a:spcPts val="600"/>
                        </a:spcAft>
                      </a:pPr>
                      <a:r>
                        <a:rPr lang="en-US" sz="1800" dirty="0">
                          <a:effectLst/>
                        </a:rPr>
                        <a:t>Deployment Frequency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1-2 months (or less frequent)</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Deploy whenever needed, including several per day</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3"/>
                  </a:ext>
                </a:extLst>
              </a:tr>
              <a:tr h="512097">
                <a:tc>
                  <a:txBody>
                    <a:bodyPr/>
                    <a:lstStyle/>
                    <a:p>
                      <a:pPr marL="0" marR="0">
                        <a:lnSpc>
                          <a:spcPts val="1200"/>
                        </a:lnSpc>
                        <a:spcBef>
                          <a:spcPts val="0"/>
                        </a:spcBef>
                        <a:spcAft>
                          <a:spcPts val="600"/>
                        </a:spcAft>
                      </a:pPr>
                      <a:r>
                        <a:rPr lang="en-US" sz="1800" dirty="0">
                          <a:effectLst/>
                        </a:rPr>
                        <a:t>App Deployment Process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Requires meetings and planning </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Push-button deployment</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4"/>
                  </a:ext>
                </a:extLst>
              </a:tr>
              <a:tr h="512097">
                <a:tc>
                  <a:txBody>
                    <a:bodyPr/>
                    <a:lstStyle/>
                    <a:p>
                      <a:pPr marL="0" marR="0">
                        <a:lnSpc>
                          <a:spcPts val="1200"/>
                        </a:lnSpc>
                        <a:spcBef>
                          <a:spcPts val="0"/>
                        </a:spcBef>
                        <a:spcAft>
                          <a:spcPts val="600"/>
                        </a:spcAft>
                      </a:pPr>
                      <a:r>
                        <a:rPr lang="en-US" sz="1800" dirty="0">
                          <a:effectLst/>
                        </a:rPr>
                        <a:t>Deployment validation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Manual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Automated</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5"/>
                  </a:ext>
                </a:extLst>
              </a:tr>
              <a:tr h="1024193">
                <a:tc>
                  <a:txBody>
                    <a:bodyPr/>
                    <a:lstStyle/>
                    <a:p>
                      <a:pPr marL="0" marR="0">
                        <a:lnSpc>
                          <a:spcPts val="1200"/>
                        </a:lnSpc>
                        <a:spcBef>
                          <a:spcPts val="0"/>
                        </a:spcBef>
                        <a:spcAft>
                          <a:spcPts val="600"/>
                        </a:spcAft>
                      </a:pPr>
                      <a:r>
                        <a:rPr lang="en-US" sz="1800" dirty="0">
                          <a:effectLst/>
                        </a:rPr>
                        <a:t>Monitoring</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Minimal to none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Health and Performance monitoring</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6"/>
                  </a:ext>
                </a:extLst>
              </a:tr>
              <a:tr h="512097">
                <a:tc>
                  <a:txBody>
                    <a:bodyPr/>
                    <a:lstStyle/>
                    <a:p>
                      <a:pPr marL="0" marR="0">
                        <a:lnSpc>
                          <a:spcPts val="1200"/>
                        </a:lnSpc>
                        <a:spcBef>
                          <a:spcPts val="0"/>
                        </a:spcBef>
                        <a:spcAft>
                          <a:spcPts val="600"/>
                        </a:spcAft>
                      </a:pPr>
                      <a:r>
                        <a:rPr lang="en-US" sz="1800" dirty="0">
                          <a:effectLst/>
                        </a:rPr>
                        <a:t>Dev and Ops relationship</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Blame culture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Culture of trust</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396617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8" y="270266"/>
            <a:ext cx="11655840" cy="899537"/>
          </a:xfrm>
        </p:spPr>
        <p:txBody>
          <a:bodyPr/>
          <a:lstStyle/>
          <a:p>
            <a:r>
              <a:rPr lang="en-US" dirty="0">
                <a:solidFill>
                  <a:schemeClr val="tx1"/>
                </a:solidFill>
              </a:rPr>
              <a:t>Containerization</a:t>
            </a:r>
          </a:p>
        </p:txBody>
      </p:sp>
      <p:sp>
        <p:nvSpPr>
          <p:cNvPr id="3" name="Text Placeholder 2"/>
          <p:cNvSpPr>
            <a:spLocks noGrp="1"/>
          </p:cNvSpPr>
          <p:nvPr>
            <p:ph type="body" sz="quarter" idx="10"/>
          </p:nvPr>
        </p:nvSpPr>
        <p:spPr>
          <a:xfrm>
            <a:off x="270068" y="1661532"/>
            <a:ext cx="4978609" cy="4431664"/>
          </a:xfrm>
        </p:spPr>
        <p:txBody>
          <a:bodyPr/>
          <a:lstStyle/>
          <a:p>
            <a:pPr>
              <a:buFont typeface="Wingdings" panose="05000000000000000000" pitchFamily="2" charset="2"/>
              <a:buChar char="§"/>
            </a:pPr>
            <a:r>
              <a:rPr lang="en-US" sz="3528" dirty="0"/>
              <a:t>Abstract the unit of work from the VM</a:t>
            </a:r>
          </a:p>
          <a:p>
            <a:pPr>
              <a:buFont typeface="Wingdings" panose="05000000000000000000" pitchFamily="2" charset="2"/>
              <a:buChar char="§"/>
            </a:pPr>
            <a:r>
              <a:rPr lang="en-US" sz="3528" dirty="0"/>
              <a:t>Lightweight, fast provisioning, density</a:t>
            </a:r>
          </a:p>
          <a:p>
            <a:pPr>
              <a:buFont typeface="Wingdings" panose="05000000000000000000" pitchFamily="2" charset="2"/>
              <a:buChar char="§"/>
            </a:pPr>
            <a:r>
              <a:rPr lang="en-US" sz="3528" dirty="0"/>
              <a:t>Simplify application updates</a:t>
            </a:r>
          </a:p>
          <a:p>
            <a:r>
              <a:rPr lang="en-US" sz="3528" dirty="0"/>
              <a:t>Works with cluster managers for auto-scale capabilities</a:t>
            </a:r>
          </a:p>
        </p:txBody>
      </p:sp>
      <p:sp>
        <p:nvSpPr>
          <p:cNvPr id="4" name="Rectangle 3"/>
          <p:cNvSpPr/>
          <p:nvPr/>
        </p:nvSpPr>
        <p:spPr>
          <a:xfrm>
            <a:off x="5462390" y="2989597"/>
            <a:ext cx="3041873" cy="3137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- 1</a:t>
            </a:r>
          </a:p>
        </p:txBody>
      </p:sp>
      <p:sp>
        <p:nvSpPr>
          <p:cNvPr id="5" name="Rectangle 4"/>
          <p:cNvSpPr/>
          <p:nvPr/>
        </p:nvSpPr>
        <p:spPr>
          <a:xfrm>
            <a:off x="5654244" y="3522787"/>
            <a:ext cx="1172490"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6" name="Rectangle 5"/>
          <p:cNvSpPr/>
          <p:nvPr/>
        </p:nvSpPr>
        <p:spPr>
          <a:xfrm>
            <a:off x="7040446" y="3503874"/>
            <a:ext cx="1226569"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7" name="Rectangle 6"/>
          <p:cNvSpPr/>
          <p:nvPr/>
        </p:nvSpPr>
        <p:spPr>
          <a:xfrm>
            <a:off x="6255829" y="4496082"/>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8" name="Rectangle 7"/>
          <p:cNvSpPr/>
          <p:nvPr/>
        </p:nvSpPr>
        <p:spPr>
          <a:xfrm>
            <a:off x="8717976" y="2980073"/>
            <a:ext cx="3120653" cy="314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- 2</a:t>
            </a:r>
          </a:p>
        </p:txBody>
      </p:sp>
      <p:sp>
        <p:nvSpPr>
          <p:cNvPr id="9" name="Rectangle 8"/>
          <p:cNvSpPr/>
          <p:nvPr/>
        </p:nvSpPr>
        <p:spPr>
          <a:xfrm>
            <a:off x="8953880" y="3494347"/>
            <a:ext cx="1246876"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0" name="Rectangle 9"/>
          <p:cNvSpPr/>
          <p:nvPr/>
        </p:nvSpPr>
        <p:spPr>
          <a:xfrm>
            <a:off x="10412658" y="3494347"/>
            <a:ext cx="1164069"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1" name="Rectangle 10"/>
          <p:cNvSpPr/>
          <p:nvPr/>
        </p:nvSpPr>
        <p:spPr>
          <a:xfrm>
            <a:off x="9670905" y="4486625"/>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12" name="Rectangle 11"/>
          <p:cNvSpPr/>
          <p:nvPr/>
        </p:nvSpPr>
        <p:spPr>
          <a:xfrm>
            <a:off x="5654244" y="5435492"/>
            <a:ext cx="6000083" cy="5238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386"/>
            <a:r>
              <a:rPr lang="en-US" kern="0" dirty="0">
                <a:solidFill>
                  <a:sysClr val="windowText" lastClr="000000"/>
                </a:solidFill>
              </a:rPr>
              <a:t>Orchestration Engine</a:t>
            </a:r>
          </a:p>
        </p:txBody>
      </p:sp>
      <p:sp>
        <p:nvSpPr>
          <p:cNvPr id="13" name="Rectangle 12"/>
          <p:cNvSpPr/>
          <p:nvPr/>
        </p:nvSpPr>
        <p:spPr>
          <a:xfrm>
            <a:off x="6917723" y="440918"/>
            <a:ext cx="3409466" cy="160258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defTabSz="896386"/>
            <a:r>
              <a:rPr lang="en-US" sz="2000" b="1" u="sng" kern="0" dirty="0">
                <a:solidFill>
                  <a:sysClr val="windowText" lastClr="000000"/>
                </a:solidFill>
              </a:rPr>
              <a:t>ARM Template</a:t>
            </a:r>
            <a:endParaRPr lang="en-US" kern="0" dirty="0">
              <a:solidFill>
                <a:sysClr val="windowText" lastClr="000000"/>
              </a:solidFill>
            </a:endParaRPr>
          </a:p>
          <a:p>
            <a:pPr algn="ctr" defTabSz="896386"/>
            <a:r>
              <a:rPr lang="en-US" i="1" kern="0" dirty="0">
                <a:solidFill>
                  <a:sysClr val="windowText" lastClr="000000"/>
                </a:solidFill>
              </a:rPr>
              <a:t>2 Hosts</a:t>
            </a:r>
          </a:p>
          <a:p>
            <a:pPr algn="ctr" defTabSz="896386"/>
            <a:endParaRPr lang="en-US" i="1" kern="0" dirty="0">
              <a:solidFill>
                <a:sysClr val="windowText" lastClr="000000"/>
              </a:solidFill>
            </a:endParaRPr>
          </a:p>
          <a:p>
            <a:pPr algn="ctr" defTabSz="896386"/>
            <a:r>
              <a:rPr lang="en-US" i="1" kern="0" dirty="0">
                <a:solidFill>
                  <a:sysClr val="windowText" lastClr="000000"/>
                </a:solidFill>
              </a:rPr>
              <a:t>4 Instances of Container A</a:t>
            </a:r>
          </a:p>
          <a:p>
            <a:pPr algn="ctr" defTabSz="896386"/>
            <a:r>
              <a:rPr lang="en-US" i="1" kern="0" dirty="0">
                <a:solidFill>
                  <a:sysClr val="windowText" lastClr="000000"/>
                </a:solidFill>
              </a:rPr>
              <a:t>2 Instances of Container B</a:t>
            </a:r>
          </a:p>
        </p:txBody>
      </p:sp>
      <p:sp>
        <p:nvSpPr>
          <p:cNvPr id="14" name="Right Arrow 13"/>
          <p:cNvSpPr/>
          <p:nvPr/>
        </p:nvSpPr>
        <p:spPr>
          <a:xfrm rot="5400000">
            <a:off x="8262556" y="2140591"/>
            <a:ext cx="672318" cy="723796"/>
          </a:xfrm>
          <a:prstGeom prst="rightArrow">
            <a:avLst>
              <a:gd name="adj1" fmla="val 50000"/>
              <a:gd name="adj2" fmla="val 48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kern="0">
              <a:solidFill>
                <a:sysClr val="windowText" lastClr="000000"/>
              </a:solidFill>
            </a:endParaRPr>
          </a:p>
        </p:txBody>
      </p:sp>
      <p:sp>
        <p:nvSpPr>
          <p:cNvPr id="15" name="Rectangle: Top Corners Snipped 14"/>
          <p:cNvSpPr/>
          <p:nvPr/>
        </p:nvSpPr>
        <p:spPr bwMode="auto">
          <a:xfrm>
            <a:off x="217122" y="1132933"/>
            <a:ext cx="5008020" cy="5553307"/>
          </a:xfrm>
          <a:prstGeom prst="snip2SameRect">
            <a:avLst/>
          </a:prstGeom>
          <a:solidFill>
            <a:schemeClr val="accent1">
              <a:alpha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4800" dirty="0">
                <a:gradFill>
                  <a:gsLst>
                    <a:gs pos="16814">
                      <a:srgbClr val="FFFFFF"/>
                    </a:gs>
                    <a:gs pos="46000">
                      <a:srgbClr val="FFFFFF"/>
                    </a:gs>
                  </a:gsLst>
                  <a:lin ang="5400000" scaled="0"/>
                </a:gradFill>
              </a:rPr>
              <a:t>Container are… </a:t>
            </a:r>
            <a:r>
              <a:rPr lang="en-US" sz="4000" dirty="0">
                <a:gradFill>
                  <a:gsLst>
                    <a:gs pos="16814">
                      <a:srgbClr val="FFFFFF"/>
                    </a:gs>
                    <a:gs pos="46000">
                      <a:srgbClr val="FFFFFF"/>
                    </a:gs>
                  </a:gsLst>
                  <a:lin ang="5400000" scaled="0"/>
                </a:gradFill>
              </a:rPr>
              <a:t>a technology that ENABLES and ACCELERATES </a:t>
            </a:r>
            <a:r>
              <a:rPr lang="en-US" sz="6000" dirty="0">
                <a:gradFill>
                  <a:gsLst>
                    <a:gs pos="16814">
                      <a:srgbClr val="FFFFFF"/>
                    </a:gs>
                    <a:gs pos="46000">
                      <a:srgbClr val="FFFFFF"/>
                    </a:gs>
                  </a:gsLst>
                  <a:lin ang="5400000" scaled="0"/>
                </a:gradFill>
              </a:rPr>
              <a:t>DevOps</a:t>
            </a:r>
            <a:endParaRPr lang="en-US" sz="4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04265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192088"/>
            <a:ext cx="8902700" cy="1489075"/>
          </a:xfrm>
        </p:spPr>
        <p:txBody>
          <a:bodyPr>
            <a:normAutofit fontScale="90000"/>
          </a:bodyPr>
          <a:lstStyle/>
          <a:p>
            <a:pPr>
              <a:spcBef>
                <a:spcPts val="0"/>
              </a:spcBef>
              <a:spcAft>
                <a:spcPts val="333"/>
              </a:spcAft>
              <a:defRPr/>
            </a:pPr>
            <a:r>
              <a:rPr lang="en-US" dirty="0"/>
              <a:t>Exam Jump Start 70-535</a:t>
            </a:r>
            <a:br>
              <a:rPr lang="en-US" dirty="0"/>
            </a:br>
            <a:r>
              <a:rPr lang="en-US" sz="4900" dirty="0">
                <a:effectLst>
                  <a:outerShdw blurRad="38100" dist="38100" dir="2700000" algn="tl">
                    <a:srgbClr val="000000">
                      <a:alpha val="43137"/>
                    </a:srgbClr>
                  </a:outerShdw>
                </a:effectLst>
              </a:rPr>
              <a:t>Architecting Microsoft Azure Solutions</a:t>
            </a:r>
            <a:br>
              <a:rPr lang="en-US" sz="4900" dirty="0">
                <a:effectLst>
                  <a:outerShdw blurRad="38100" dist="38100" dir="2700000" algn="tl">
                    <a:srgbClr val="000000">
                      <a:alpha val="43137"/>
                    </a:srgbClr>
                  </a:outerShdw>
                </a:effectLst>
              </a:rPr>
            </a:br>
            <a:r>
              <a:rPr lang="en-US" sz="4900" dirty="0">
                <a:effectLst>
                  <a:outerShdw blurRad="38100" dist="38100" dir="2700000" algn="tl">
                    <a:srgbClr val="000000">
                      <a:alpha val="43137"/>
                    </a:srgbClr>
                  </a:outerShdw>
                </a:effectLst>
              </a:rPr>
              <a:t>DevOps and Next Steps </a:t>
            </a:r>
            <a:endParaRPr lang="en-US" dirty="0">
              <a:effectLst>
                <a:outerShdw blurRad="38100" dist="38100" dir="2700000" algn="tl">
                  <a:srgbClr val="000000">
                    <a:alpha val="43137"/>
                  </a:srgbClr>
                </a:outerShdw>
              </a:effectLst>
            </a:endParaRPr>
          </a:p>
        </p:txBody>
      </p:sp>
      <p:sp>
        <p:nvSpPr>
          <p:cNvPr id="7" name="Text Placeholder 4"/>
          <p:cNvSpPr txBox="1">
            <a:spLocks/>
          </p:cNvSpPr>
          <p:nvPr/>
        </p:nvSpPr>
        <p:spPr>
          <a:xfrm>
            <a:off x="735474" y="2115794"/>
            <a:ext cx="5715726" cy="2629006"/>
          </a:xfrm>
          <a:prstGeom prst="rect">
            <a:avLst/>
          </a:prstGeom>
          <a:noFill/>
          <a:ln>
            <a:solidFill>
              <a:srgbClr val="00B050"/>
            </a:solidFill>
          </a:ln>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3600" kern="1200" spc="0" baseline="0">
                <a:gradFill>
                  <a:gsLst>
                    <a:gs pos="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Dan Stolts - Author</a:t>
            </a:r>
          </a:p>
          <a:p>
            <a:r>
              <a:rPr lang="en-US" sz="2400" dirty="0"/>
              <a:t>Chief Technology Strategist, Microsoft</a:t>
            </a:r>
          </a:p>
          <a:p>
            <a:r>
              <a:rPr lang="en-US" sz="2400" dirty="0">
                <a:hlinkClick r:id="rId3"/>
              </a:rPr>
              <a:t>http://ITProGuru.com</a:t>
            </a:r>
            <a:endParaRPr lang="en-US" sz="2400" dirty="0"/>
          </a:p>
          <a:p>
            <a:r>
              <a:rPr lang="en-US" sz="2400" dirty="0">
                <a:hlinkClick r:id="rId4"/>
              </a:rPr>
              <a:t>http://ITProGuru.com/join</a:t>
            </a:r>
            <a:endParaRPr lang="en-US" sz="2400" dirty="0"/>
          </a:p>
          <a:p>
            <a:r>
              <a:rPr lang="en-US" sz="2400" dirty="0">
                <a:hlinkClick r:id="rId5"/>
              </a:rPr>
              <a:t>http://LinkedIn.com/in/danstolts</a:t>
            </a:r>
            <a:r>
              <a:rPr lang="en-US" sz="2400" dirty="0"/>
              <a:t>  </a:t>
            </a:r>
          </a:p>
          <a:p>
            <a:r>
              <a:rPr lang="en-US" sz="2400" dirty="0"/>
              <a:t>ITProGuru@Microsoft.com</a:t>
            </a:r>
          </a:p>
          <a:p>
            <a:r>
              <a:rPr lang="en-US" sz="2400" dirty="0">
                <a:hlinkClick r:id="rId6"/>
              </a:rPr>
              <a:t>@ITProGuru</a:t>
            </a:r>
            <a:endParaRPr lang="en-US" sz="2400" dirty="0"/>
          </a:p>
        </p:txBody>
      </p:sp>
      <p:pic>
        <p:nvPicPr>
          <p:cNvPr id="6" name="Picture 5">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49601" y="1498215"/>
            <a:ext cx="3695530" cy="4534391"/>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83266" y="192088"/>
            <a:ext cx="2601573" cy="555436"/>
          </a:xfrm>
          <a:prstGeom prst="rect">
            <a:avLst/>
          </a:prstGeom>
          <a:solidFill>
            <a:schemeClr val="bg1"/>
          </a:solidFill>
        </p:spPr>
      </p:pic>
      <p:sp>
        <p:nvSpPr>
          <p:cNvPr id="8" name="TextBox 7"/>
          <p:cNvSpPr txBox="1"/>
          <p:nvPr/>
        </p:nvSpPr>
        <p:spPr>
          <a:xfrm>
            <a:off x="7722977" y="6222652"/>
            <a:ext cx="4122153" cy="523220"/>
          </a:xfrm>
          <a:prstGeom prst="rect">
            <a:avLst/>
          </a:prstGeom>
          <a:noFill/>
          <a:ln>
            <a:solidFill>
              <a:srgbClr val="0070C0"/>
            </a:solidFill>
          </a:ln>
        </p:spPr>
        <p:txBody>
          <a:bodyPr wrap="square" rtlCol="0">
            <a:spAutoFit/>
          </a:bodyPr>
          <a:lstStyle/>
          <a:p>
            <a:pPr algn="ctr"/>
            <a:r>
              <a:rPr lang="en-US" sz="2800" dirty="0"/>
              <a:t>Microsoft Virtual Academy</a:t>
            </a:r>
          </a:p>
        </p:txBody>
      </p:sp>
      <p:sp>
        <p:nvSpPr>
          <p:cNvPr id="9" name="Decagon 8"/>
          <p:cNvSpPr/>
          <p:nvPr/>
        </p:nvSpPr>
        <p:spPr>
          <a:xfrm>
            <a:off x="599521" y="5671279"/>
            <a:ext cx="6097311" cy="1032896"/>
          </a:xfrm>
          <a:prstGeom prst="decag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solidFill>
                  <a:srgbClr val="0070C0"/>
                </a:solidFill>
              </a:rPr>
              <a:t>Join…</a:t>
            </a:r>
          </a:p>
          <a:p>
            <a:pPr algn="ctr"/>
            <a:r>
              <a:rPr lang="en-US" sz="3600" b="1" dirty="0">
                <a:solidFill>
                  <a:srgbClr val="0070C0"/>
                </a:solidFill>
              </a:rPr>
              <a:t>ITProGuru.com/Join</a:t>
            </a:r>
            <a:endParaRPr lang="en-US" sz="3600" dirty="0">
              <a:solidFill>
                <a:srgbClr val="0070C0"/>
              </a:solidFill>
            </a:endParaRPr>
          </a:p>
        </p:txBody>
      </p:sp>
      <p:sp>
        <p:nvSpPr>
          <p:cNvPr id="2" name="TextBox 1">
            <a:extLst>
              <a:ext uri="{FF2B5EF4-FFF2-40B4-BE49-F238E27FC236}">
                <a16:creationId xmlns:a16="http://schemas.microsoft.com/office/drawing/2014/main" id="{A44A372A-2950-458C-BF58-F538414ADCF2}"/>
              </a:ext>
            </a:extLst>
          </p:cNvPr>
          <p:cNvSpPr txBox="1"/>
          <p:nvPr/>
        </p:nvSpPr>
        <p:spPr>
          <a:xfrm>
            <a:off x="11375923" y="3677265"/>
            <a:ext cx="469207" cy="646331"/>
          </a:xfrm>
          <a:prstGeom prst="rect">
            <a:avLst/>
          </a:prstGeom>
          <a:solidFill>
            <a:schemeClr val="tx1"/>
          </a:solidFill>
        </p:spPr>
        <p:txBody>
          <a:bodyPr wrap="square" rtlCol="0">
            <a:spAutoFit/>
          </a:bodyPr>
          <a:lstStyle/>
          <a:p>
            <a:r>
              <a:rPr lang="en-US" sz="3600" dirty="0">
                <a:solidFill>
                  <a:schemeClr val="bg1"/>
                </a:solidFill>
              </a:rPr>
              <a:t>5</a:t>
            </a:r>
          </a:p>
        </p:txBody>
      </p:sp>
      <p:cxnSp>
        <p:nvCxnSpPr>
          <p:cNvPr id="5" name="Straight Connector 4">
            <a:extLst>
              <a:ext uri="{FF2B5EF4-FFF2-40B4-BE49-F238E27FC236}">
                <a16:creationId xmlns:a16="http://schemas.microsoft.com/office/drawing/2014/main" id="{A7633C27-292B-43D2-AF33-DD9F1C5095FE}"/>
              </a:ext>
            </a:extLst>
          </p:cNvPr>
          <p:cNvCxnSpPr>
            <a:cxnSpLocks/>
          </p:cNvCxnSpPr>
          <p:nvPr/>
        </p:nvCxnSpPr>
        <p:spPr>
          <a:xfrm flipH="1">
            <a:off x="11456526" y="4434348"/>
            <a:ext cx="363792" cy="45720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FDF9BEA1-FD83-47DB-904D-FA45C6DC2829}"/>
              </a:ext>
            </a:extLst>
          </p:cNvPr>
          <p:cNvCxnSpPr>
            <a:cxnSpLocks/>
          </p:cNvCxnSpPr>
          <p:nvPr/>
        </p:nvCxnSpPr>
        <p:spPr>
          <a:xfrm>
            <a:off x="11503742" y="4513642"/>
            <a:ext cx="265189" cy="338577"/>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sp>
        <p:nvSpPr>
          <p:cNvPr id="3" name="Rectangle 2">
            <a:extLst>
              <a:ext uri="{FF2B5EF4-FFF2-40B4-BE49-F238E27FC236}">
                <a16:creationId xmlns:a16="http://schemas.microsoft.com/office/drawing/2014/main" id="{AF03C0F7-DFC4-454D-938A-20366EA422AE}"/>
              </a:ext>
            </a:extLst>
          </p:cNvPr>
          <p:cNvSpPr/>
          <p:nvPr/>
        </p:nvSpPr>
        <p:spPr>
          <a:xfrm>
            <a:off x="238092" y="4810099"/>
            <a:ext cx="4981300" cy="923330"/>
          </a:xfrm>
          <a:prstGeom prst="rect">
            <a:avLst/>
          </a:prstGeom>
        </p:spPr>
        <p:txBody>
          <a:bodyPr wrap="none">
            <a:spAutoFit/>
          </a:bodyPr>
          <a:lstStyle/>
          <a:p>
            <a:r>
              <a:rPr lang="en-US" dirty="0"/>
              <a:t>Program Home: </a:t>
            </a:r>
            <a:r>
              <a:rPr lang="en-US" dirty="0">
                <a:hlinkClick r:id="rId10"/>
              </a:rPr>
              <a:t>https://aka.ms/certup</a:t>
            </a:r>
            <a:endParaRPr lang="en-US" dirty="0"/>
          </a:p>
          <a:p>
            <a:r>
              <a:rPr lang="en-US" dirty="0"/>
              <a:t>Content Home: </a:t>
            </a:r>
            <a:r>
              <a:rPr lang="en-US" dirty="0">
                <a:hlinkClick r:id="rId11"/>
              </a:rPr>
              <a:t>http://github.com/guruskill/70-535</a:t>
            </a:r>
            <a:endParaRPr lang="en-US" dirty="0"/>
          </a:p>
          <a:p>
            <a:endParaRPr lang="en-US" dirty="0"/>
          </a:p>
        </p:txBody>
      </p:sp>
    </p:spTree>
    <p:extLst>
      <p:ext uri="{BB962C8B-B14F-4D97-AF65-F5344CB8AC3E}">
        <p14:creationId xmlns:p14="http://schemas.microsoft.com/office/powerpoint/2010/main" val="3382952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583" y="240084"/>
            <a:ext cx="11379200" cy="1325563"/>
          </a:xfrm>
        </p:spPr>
        <p:txBody>
          <a:bodyPr/>
          <a:lstStyle/>
          <a:p>
            <a:r>
              <a:rPr lang="en-US" sz="4400" dirty="0"/>
              <a:t>Cloud is a new way to think about a datacenter </a:t>
            </a:r>
          </a:p>
        </p:txBody>
      </p:sp>
      <p:sp>
        <p:nvSpPr>
          <p:cNvPr id="5" name="Rectangle 4"/>
          <p:cNvSpPr/>
          <p:nvPr/>
        </p:nvSpPr>
        <p:spPr bwMode="auto">
          <a:xfrm>
            <a:off x="1627676" y="2812661"/>
            <a:ext cx="2103120"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VIRTUAL</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MACHINES</a:t>
            </a:r>
          </a:p>
        </p:txBody>
      </p:sp>
      <p:sp>
        <p:nvSpPr>
          <p:cNvPr id="6" name="Rectangle 5"/>
          <p:cNvSpPr/>
          <p:nvPr/>
        </p:nvSpPr>
        <p:spPr bwMode="auto">
          <a:xfrm>
            <a:off x="3907919" y="2812661"/>
            <a:ext cx="2098551"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VM SCALE SETS</a:t>
            </a:r>
          </a:p>
        </p:txBody>
      </p:sp>
      <p:sp>
        <p:nvSpPr>
          <p:cNvPr id="7" name="Rectangle 6"/>
          <p:cNvSpPr/>
          <p:nvPr/>
        </p:nvSpPr>
        <p:spPr bwMode="auto">
          <a:xfrm>
            <a:off x="6183593" y="2812661"/>
            <a:ext cx="2103120"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CONTAINER SERVICE</a:t>
            </a:r>
          </a:p>
        </p:txBody>
      </p:sp>
      <p:sp>
        <p:nvSpPr>
          <p:cNvPr id="8" name="Rectangle 7"/>
          <p:cNvSpPr/>
          <p:nvPr/>
        </p:nvSpPr>
        <p:spPr bwMode="auto">
          <a:xfrm>
            <a:off x="8463837" y="2812661"/>
            <a:ext cx="2098284"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SERVICE FABRIC</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p:cNvSpPr/>
          <p:nvPr/>
        </p:nvSpPr>
        <p:spPr bwMode="auto">
          <a:xfrm>
            <a:off x="8463837" y="4521352"/>
            <a:ext cx="2098284"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Cloud Foundry,</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Marathon, </a:t>
            </a:r>
            <a:r>
              <a:rPr kumimoji="0" lang="en-US" sz="1800" b="0" i="0" u="none" strike="noStrike" kern="1200" cap="none" spc="0" normalizeH="0" baseline="0" noProof="0" err="1">
                <a:ln>
                  <a:noFill/>
                </a:ln>
                <a:solidFill>
                  <a:srgbClr val="505050">
                    <a:lumMod val="75000"/>
                    <a:lumOff val="25000"/>
                  </a:srgbClr>
                </a:solidFill>
                <a:effectLst/>
                <a:uLnTx/>
                <a:uFillTx/>
                <a:latin typeface="Segoe UI"/>
                <a:ea typeface="+mn-ea"/>
                <a:cs typeface="+mn-cs"/>
              </a:rPr>
              <a:t>Deis</a:t>
            </a: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 OpenShift etc.</a:t>
            </a:r>
          </a:p>
        </p:txBody>
      </p:sp>
      <p:sp>
        <p:nvSpPr>
          <p:cNvPr id="18" name="Rectangle 17"/>
          <p:cNvSpPr/>
          <p:nvPr/>
        </p:nvSpPr>
        <p:spPr bwMode="auto">
          <a:xfrm>
            <a:off x="6179503" y="4521352"/>
            <a:ext cx="2088563"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Docker Swarm</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err="1">
                <a:ln>
                  <a:noFill/>
                </a:ln>
                <a:solidFill>
                  <a:srgbClr val="505050">
                    <a:lumMod val="75000"/>
                    <a:lumOff val="25000"/>
                  </a:srgbClr>
                </a:solidFill>
                <a:effectLst/>
                <a:uLnTx/>
                <a:uFillTx/>
                <a:latin typeface="Segoe UI"/>
                <a:ea typeface="+mn-ea"/>
                <a:cs typeface="+mn-cs"/>
              </a:rPr>
              <a:t>Mesos</a:t>
            </a: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 etc.,</a:t>
            </a:r>
          </a:p>
        </p:txBody>
      </p:sp>
      <p:sp>
        <p:nvSpPr>
          <p:cNvPr id="19" name="Rectangle 18"/>
          <p:cNvSpPr/>
          <p:nvPr/>
        </p:nvSpPr>
        <p:spPr bwMode="auto">
          <a:xfrm>
            <a:off x="1627676" y="4521949"/>
            <a:ext cx="4385857"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505050">
                    <a:lumMod val="75000"/>
                    <a:lumOff val="25000"/>
                  </a:srgbClr>
                </a:solidFill>
                <a:effectLst/>
                <a:uLnTx/>
                <a:uFillTx/>
                <a:latin typeface="Segoe UI"/>
                <a:ea typeface="+mn-ea"/>
                <a:cs typeface="+mn-cs"/>
              </a:rPr>
              <a:t>Windows and Linux</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.NET, Java, Python, PHP, Ruby, GO, Node.JS</a:t>
            </a:r>
          </a:p>
        </p:txBody>
      </p:sp>
      <p:pic>
        <p:nvPicPr>
          <p:cNvPr id="45" name="Picture 44" descr="12 Great Background Designs"/>
          <p:cNvPicPr>
            <a:picLocks noChangeAspect="1"/>
          </p:cNvPicPr>
          <p:nvPr/>
        </p:nvPicPr>
        <p:blipFill rotWithShape="1">
          <a:blip r:embed="rId3" cstate="print">
            <a:extLst>
              <a:ext uri="{28A0092B-C50C-407E-A947-70E740481C1C}">
                <a14:useLocalDpi xmlns:a14="http://schemas.microsoft.com/office/drawing/2010/main" val="0"/>
              </a:ext>
            </a:extLst>
          </a:blip>
          <a:srcRect t="2522" b="9211"/>
          <a:stretch/>
        </p:blipFill>
        <p:spPr>
          <a:xfrm>
            <a:off x="6183593" y="1358294"/>
            <a:ext cx="2103120" cy="1392273"/>
          </a:xfrm>
          <a:prstGeom prst="rect">
            <a:avLst/>
          </a:prstGeom>
          <a:ln>
            <a:solidFill>
              <a:schemeClr val="tx1">
                <a:lumMod val="25000"/>
                <a:lumOff val="75000"/>
              </a:schemeClr>
            </a:solidFill>
          </a:ln>
        </p:spPr>
      </p:pic>
      <p:pic>
        <p:nvPicPr>
          <p:cNvPr id="47" name="Picture 46" descr="orchestra+conducto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3837" y="1358295"/>
            <a:ext cx="2098284" cy="1392273"/>
          </a:xfrm>
          <a:prstGeom prst="rect">
            <a:avLst/>
          </a:prstGeom>
          <a:ln>
            <a:solidFill>
              <a:schemeClr val="tx1">
                <a:lumMod val="25000"/>
                <a:lumOff val="75000"/>
              </a:schemeClr>
            </a:solidFill>
          </a:ln>
        </p:spPr>
      </p:pic>
      <p:grpSp>
        <p:nvGrpSpPr>
          <p:cNvPr id="16" name="Group 15"/>
          <p:cNvGrpSpPr/>
          <p:nvPr/>
        </p:nvGrpSpPr>
        <p:grpSpPr>
          <a:xfrm>
            <a:off x="1627676" y="1358294"/>
            <a:ext cx="2103120" cy="1389888"/>
            <a:chOff x="1330190" y="1358294"/>
            <a:chExt cx="2103120" cy="1389888"/>
          </a:xfrm>
        </p:grpSpPr>
        <p:grpSp>
          <p:nvGrpSpPr>
            <p:cNvPr id="48" name="Group 47"/>
            <p:cNvGrpSpPr/>
            <p:nvPr/>
          </p:nvGrpSpPr>
          <p:grpSpPr>
            <a:xfrm>
              <a:off x="1330190" y="1358294"/>
              <a:ext cx="2103120" cy="1389888"/>
              <a:chOff x="2755162" y="3813713"/>
              <a:chExt cx="2103120" cy="1389888"/>
            </a:xfrm>
          </p:grpSpPr>
          <p:sp>
            <p:nvSpPr>
              <p:cNvPr id="49" name="Rectangle 48"/>
              <p:cNvSpPr/>
              <p:nvPr/>
            </p:nvSpPr>
            <p:spPr>
              <a:xfrm>
                <a:off x="2755162" y="3813713"/>
                <a:ext cx="2103120" cy="138988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0" name="Picture 49" descr="How to Successfully Bath Your Colorado Dog"/>
              <p:cNvPicPr>
                <a:picLocks noChangeAspect="1"/>
              </p:cNvPicPr>
              <p:nvPr/>
            </p:nvPicPr>
            <p:blipFill rotWithShape="1">
              <a:blip r:embed="rId5" cstate="print">
                <a:extLst>
                  <a:ext uri="{28A0092B-C50C-407E-A947-70E740481C1C}">
                    <a14:useLocalDpi xmlns:a14="http://schemas.microsoft.com/office/drawing/2010/main" val="0"/>
                  </a:ext>
                </a:extLst>
              </a:blip>
              <a:srcRect t="7452" b="6528"/>
              <a:stretch/>
            </p:blipFill>
            <p:spPr>
              <a:xfrm>
                <a:off x="2859414" y="3838073"/>
                <a:ext cx="1887388" cy="1353496"/>
              </a:xfrm>
              <a:prstGeom prst="rect">
                <a:avLst/>
              </a:prstGeom>
              <a:ln>
                <a:noFill/>
              </a:ln>
            </p:spPr>
          </p:pic>
        </p:grpSp>
        <p:sp>
          <p:nvSpPr>
            <p:cNvPr id="53" name="Rectangle 52"/>
            <p:cNvSpPr/>
            <p:nvPr/>
          </p:nvSpPr>
          <p:spPr>
            <a:xfrm>
              <a:off x="1698832" y="2470464"/>
              <a:ext cx="1265924" cy="276999"/>
            </a:xfrm>
            <a:prstGeom prst="rect">
              <a:avLst/>
            </a:prstGeom>
            <a:solidFill>
              <a:schemeClr val="bg1"/>
            </a:solidFill>
            <a:effectLst>
              <a:softEdge rad="31750"/>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5050"/>
                  </a:solidFill>
                  <a:effectLst/>
                  <a:uLnTx/>
                  <a:uFillTx/>
                  <a:latin typeface="Arial Narrow" panose="020B0606020202030204" pitchFamily="34" charset="0"/>
                  <a:ea typeface="+mn-ea"/>
                  <a:cs typeface="+mn-cs"/>
                </a:rPr>
                <a:t>I AM SPECIAL</a:t>
              </a:r>
            </a:p>
          </p:txBody>
        </p:sp>
      </p:grpSp>
      <p:grpSp>
        <p:nvGrpSpPr>
          <p:cNvPr id="12" name="Group 11"/>
          <p:cNvGrpSpPr/>
          <p:nvPr/>
        </p:nvGrpSpPr>
        <p:grpSpPr>
          <a:xfrm>
            <a:off x="3907919" y="1358294"/>
            <a:ext cx="2098551" cy="1389888"/>
            <a:chOff x="3902805" y="-633240"/>
            <a:chExt cx="2098551" cy="1389888"/>
          </a:xfrm>
        </p:grpSpPr>
        <p:pic>
          <p:nvPicPr>
            <p:cNvPr id="46" name="Picture 45" descr="... November 18, 2012 at 432 × 287 in Milk Cows of the World Unite"/>
            <p:cNvPicPr>
              <a:picLocks noChangeAspect="1"/>
            </p:cNvPicPr>
            <p:nvPr/>
          </p:nvPicPr>
          <p:blipFill rotWithShape="1">
            <a:blip r:embed="rId6">
              <a:extLst>
                <a:ext uri="{28A0092B-C50C-407E-A947-70E740481C1C}">
                  <a14:useLocalDpi xmlns:a14="http://schemas.microsoft.com/office/drawing/2010/main" val="0"/>
                </a:ext>
              </a:extLst>
            </a:blip>
            <a:srcRect l="3368" t="3665" r="-1"/>
            <a:stretch/>
          </p:blipFill>
          <p:spPr>
            <a:xfrm>
              <a:off x="3902805" y="-633240"/>
              <a:ext cx="2098551" cy="1389888"/>
            </a:xfrm>
            <a:prstGeom prst="rect">
              <a:avLst/>
            </a:prstGeom>
            <a:ln>
              <a:solidFill>
                <a:schemeClr val="tx1">
                  <a:lumMod val="25000"/>
                  <a:lumOff val="75000"/>
                </a:schemeClr>
              </a:solidFill>
            </a:ln>
          </p:spPr>
        </p:pic>
        <p:sp>
          <p:nvSpPr>
            <p:cNvPr id="54" name="Rectangle 53"/>
            <p:cNvSpPr/>
            <p:nvPr/>
          </p:nvSpPr>
          <p:spPr>
            <a:xfrm>
              <a:off x="4006983" y="465363"/>
              <a:ext cx="1927452" cy="276999"/>
            </a:xfrm>
            <a:prstGeom prst="rect">
              <a:avLst/>
            </a:prstGeom>
            <a:solidFill>
              <a:schemeClr val="bg1"/>
            </a:solidFill>
            <a:effectLst>
              <a:softEdge rad="31750"/>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5050"/>
                  </a:solidFill>
                  <a:effectLst/>
                  <a:uLnTx/>
                  <a:uFillTx/>
                  <a:latin typeface="Arial Narrow" panose="020B0606020202030204" pitchFamily="34" charset="0"/>
                  <a:ea typeface="+mn-ea"/>
                  <a:cs typeface="+mn-cs"/>
                </a:rPr>
                <a:t>WE ALL LOOK ALIKE</a:t>
              </a:r>
            </a:p>
          </p:txBody>
        </p:sp>
      </p:grpSp>
      <p:sp>
        <p:nvSpPr>
          <p:cNvPr id="55" name="TextBox 54"/>
          <p:cNvSpPr txBox="1"/>
          <p:nvPr/>
        </p:nvSpPr>
        <p:spPr>
          <a:xfrm>
            <a:off x="-193" y="5801973"/>
            <a:ext cx="12192000" cy="52322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is Open at Every Layer</a:t>
            </a:r>
          </a:p>
        </p:txBody>
      </p:sp>
      <p:sp>
        <p:nvSpPr>
          <p:cNvPr id="42" name="Rectangle 41"/>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grpSp>
        <p:nvGrpSpPr>
          <p:cNvPr id="3" name="Group 2"/>
          <p:cNvGrpSpPr/>
          <p:nvPr/>
        </p:nvGrpSpPr>
        <p:grpSpPr>
          <a:xfrm>
            <a:off x="111509" y="2975726"/>
            <a:ext cx="11954605" cy="2387628"/>
            <a:chOff x="111509" y="2975726"/>
            <a:chExt cx="11954605" cy="2387628"/>
          </a:xfrm>
        </p:grpSpPr>
        <p:sp>
          <p:nvSpPr>
            <p:cNvPr id="13" name="Rectangle 12"/>
            <p:cNvSpPr/>
            <p:nvPr/>
          </p:nvSpPr>
          <p:spPr>
            <a:xfrm>
              <a:off x="111509" y="2975726"/>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Build 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Infrastructure Mindset</a:t>
              </a:r>
            </a:p>
          </p:txBody>
        </p:sp>
        <p:sp>
          <p:nvSpPr>
            <p:cNvPr id="51" name="Rectangle 50"/>
            <p:cNvSpPr/>
            <p:nvPr/>
          </p:nvSpPr>
          <p:spPr>
            <a:xfrm>
              <a:off x="111510" y="3803051"/>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FBA00"/>
                  </a:solidFill>
                  <a:effectLst/>
                  <a:uLnTx/>
                  <a:uFillTx/>
                  <a:latin typeface="Segoe UI Light" panose="020B0502040204020203" pitchFamily="34" charset="0"/>
                  <a:ea typeface="+mn-ea"/>
                  <a:cs typeface="Segoe UI Light" panose="020B0502040204020203" pitchFamily="34" charset="0"/>
                </a:rPr>
                <a:t>Ultimate Control</a:t>
              </a:r>
            </a:p>
          </p:txBody>
        </p:sp>
        <p:sp>
          <p:nvSpPr>
            <p:cNvPr id="52" name="Rectangle 51"/>
            <p:cNvSpPr/>
            <p:nvPr/>
          </p:nvSpPr>
          <p:spPr>
            <a:xfrm>
              <a:off x="111511" y="4631834"/>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272"/>
                  </a:solidFill>
                  <a:effectLst/>
                  <a:uLnTx/>
                  <a:uFillTx/>
                  <a:latin typeface="Segoe UI Light" panose="020B0502040204020203" pitchFamily="34" charset="0"/>
                  <a:ea typeface="+mn-ea"/>
                  <a:cs typeface="Segoe UI Light" panose="020B0502040204020203" pitchFamily="34" charset="0"/>
                </a:rPr>
                <a:t>System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272"/>
                  </a:solidFill>
                  <a:effectLst/>
                  <a:uLnTx/>
                  <a:uFillTx/>
                  <a:latin typeface="Segoe UI Light" panose="020B0502040204020203" pitchFamily="34" charset="0"/>
                  <a:ea typeface="+mn-ea"/>
                  <a:cs typeface="Segoe UI Light" panose="020B0502040204020203" pitchFamily="34" charset="0"/>
                </a:rPr>
                <a:t>Admin</a:t>
              </a:r>
            </a:p>
          </p:txBody>
        </p:sp>
        <p:sp>
          <p:nvSpPr>
            <p:cNvPr id="56" name="Rectangle 55"/>
            <p:cNvSpPr/>
            <p:nvPr/>
          </p:nvSpPr>
          <p:spPr>
            <a:xfrm>
              <a:off x="10968834" y="2975726"/>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Build 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Platform Mindset</a:t>
              </a:r>
            </a:p>
          </p:txBody>
        </p:sp>
        <p:sp>
          <p:nvSpPr>
            <p:cNvPr id="59" name="Rectangle 58"/>
            <p:cNvSpPr/>
            <p:nvPr/>
          </p:nvSpPr>
          <p:spPr>
            <a:xfrm>
              <a:off x="10968834" y="3803051"/>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FBA00"/>
                  </a:solidFill>
                  <a:effectLst/>
                  <a:uLnTx/>
                  <a:uFillTx/>
                  <a:latin typeface="Segoe UI Light" panose="020B0502040204020203" pitchFamily="34" charset="0"/>
                  <a:ea typeface="+mn-ea"/>
                  <a:cs typeface="Segoe UI Light" panose="020B0502040204020203" pitchFamily="34" charset="0"/>
                </a:rPr>
                <a:t>Cost and Agility</a:t>
              </a:r>
            </a:p>
          </p:txBody>
        </p:sp>
        <p:sp>
          <p:nvSpPr>
            <p:cNvPr id="60" name="Rectangle 59"/>
            <p:cNvSpPr/>
            <p:nvPr/>
          </p:nvSpPr>
          <p:spPr>
            <a:xfrm>
              <a:off x="10968834" y="4631834"/>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272"/>
                  </a:solidFill>
                  <a:effectLst/>
                  <a:uLnTx/>
                  <a:uFillTx/>
                  <a:latin typeface="Segoe UI Light" panose="020B0502040204020203" pitchFamily="34" charset="0"/>
                  <a:ea typeface="+mn-ea"/>
                  <a:cs typeface="Segoe UI Light" panose="020B0502040204020203" pitchFamily="34" charset="0"/>
                </a:rPr>
                <a:t>Developer</a:t>
              </a:r>
            </a:p>
          </p:txBody>
        </p:sp>
        <p:sp>
          <p:nvSpPr>
            <p:cNvPr id="34" name="Left-Right Arrow 33"/>
            <p:cNvSpPr/>
            <p:nvPr/>
          </p:nvSpPr>
          <p:spPr>
            <a:xfrm>
              <a:off x="1320955" y="3885977"/>
              <a:ext cx="9557416" cy="565669"/>
            </a:xfrm>
            <a:prstGeom prst="leftRightArrow">
              <a:avLst>
                <a:gd name="adj1" fmla="val 67016"/>
                <a:gd name="adj2" fmla="val 50000"/>
              </a:avLst>
            </a:prstGeom>
            <a:gradFill flip="none" rotWithShape="1">
              <a:gsLst>
                <a:gs pos="0">
                  <a:srgbClr val="00188F"/>
                </a:gs>
                <a:gs pos="100000">
                  <a:srgbClr val="0078D7">
                    <a:alpha val="5000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mn-cs"/>
                </a:rPr>
                <a:t>Traditional Model 						Cloud Model</a:t>
              </a:r>
            </a:p>
          </p:txBody>
        </p:sp>
      </p:grpSp>
      <p:sp>
        <p:nvSpPr>
          <p:cNvPr id="35" name="Rectangle 34"/>
          <p:cNvSpPr/>
          <p:nvPr/>
        </p:nvSpPr>
        <p:spPr>
          <a:xfrm>
            <a:off x="12306466" y="1355288"/>
            <a:ext cx="451654" cy="472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p:cNvSpPr/>
          <p:nvPr/>
        </p:nvSpPr>
        <p:spPr>
          <a:xfrm>
            <a:off x="12292887" y="1883823"/>
            <a:ext cx="451654" cy="472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p:cNvSpPr/>
          <p:nvPr/>
        </p:nvSpPr>
        <p:spPr>
          <a:xfrm>
            <a:off x="12311998" y="2432991"/>
            <a:ext cx="451654" cy="47237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p:cNvSpPr/>
          <p:nvPr/>
        </p:nvSpPr>
        <p:spPr>
          <a:xfrm>
            <a:off x="12306466" y="2958918"/>
            <a:ext cx="451654" cy="472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p:cNvSpPr/>
          <p:nvPr/>
        </p:nvSpPr>
        <p:spPr>
          <a:xfrm>
            <a:off x="12306466" y="3444527"/>
            <a:ext cx="451654" cy="472375"/>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39"/>
          <p:cNvSpPr/>
          <p:nvPr/>
        </p:nvSpPr>
        <p:spPr>
          <a:xfrm>
            <a:off x="12306466" y="3964738"/>
            <a:ext cx="451654" cy="47237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p:cNvSpPr/>
          <p:nvPr/>
        </p:nvSpPr>
        <p:spPr>
          <a:xfrm>
            <a:off x="12306466" y="4490665"/>
            <a:ext cx="451654" cy="47237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 y="6100995"/>
            <a:ext cx="1688963" cy="757005"/>
          </a:xfrm>
          <a:prstGeom prst="rect">
            <a:avLst/>
          </a:prstGeom>
          <a:solidFill>
            <a:schemeClr val="bg1"/>
          </a:solidFill>
        </p:spPr>
      </p:pic>
    </p:spTree>
    <p:extLst>
      <p:ext uri="{BB962C8B-B14F-4D97-AF65-F5344CB8AC3E}">
        <p14:creationId xmlns:p14="http://schemas.microsoft.com/office/powerpoint/2010/main" val="47220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42"/>
                                        </p:tgtEl>
                                        <p:attrNameLst>
                                          <p:attrName>ppt_x</p:attrName>
                                          <p:attrName>ppt_y</p:attrName>
                                        </p:attrNameLst>
                                      </p:cBhvr>
                                      <p:rCtr x="951" y="0"/>
                                    </p:animMotion>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par>
                          <p:cTn id="63" fill="hold">
                            <p:stCondLst>
                              <p:cond delay="1500"/>
                            </p:stCondLst>
                            <p:childTnLst>
                              <p:par>
                                <p:cTn id="64" presetID="10" presetClass="entr" presetSubtype="0" fill="hold" grpId="0" nodeType="after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fade">
                                      <p:cBhvr>
                                        <p:cTn id="6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7" grpId="0" animBg="1"/>
      <p:bldP spid="18" grpId="0" animBg="1"/>
      <p:bldP spid="19" grpId="0" animBg="1"/>
      <p:bldP spid="55" grpId="0" animBg="1"/>
      <p:bldP spid="4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CF420-5C9B-4F2C-B05E-B9BFD4FEB41A}"/>
              </a:ext>
            </a:extLst>
          </p:cNvPr>
          <p:cNvSpPr>
            <a:spLocks noGrp="1"/>
          </p:cNvSpPr>
          <p:nvPr>
            <p:ph type="title"/>
          </p:nvPr>
        </p:nvSpPr>
        <p:spPr>
          <a:xfrm>
            <a:off x="839788" y="457200"/>
            <a:ext cx="3932237" cy="870155"/>
          </a:xfrm>
        </p:spPr>
        <p:txBody>
          <a:bodyPr/>
          <a:lstStyle/>
          <a:p>
            <a:r>
              <a:rPr lang="en-US" dirty="0"/>
              <a:t>DevOps Journey</a:t>
            </a:r>
          </a:p>
        </p:txBody>
      </p:sp>
      <p:sp>
        <p:nvSpPr>
          <p:cNvPr id="4" name="Content Placeholder 3">
            <a:extLst>
              <a:ext uri="{FF2B5EF4-FFF2-40B4-BE49-F238E27FC236}">
                <a16:creationId xmlns:a16="http://schemas.microsoft.com/office/drawing/2014/main" id="{968EE8EE-1331-4C8E-AAAE-730936216664}"/>
              </a:ext>
            </a:extLst>
          </p:cNvPr>
          <p:cNvSpPr>
            <a:spLocks noGrp="1"/>
          </p:cNvSpPr>
          <p:nvPr>
            <p:ph idx="1"/>
          </p:nvPr>
        </p:nvSpPr>
        <p:spPr>
          <a:xfrm>
            <a:off x="6705599" y="400301"/>
            <a:ext cx="5165263" cy="2080240"/>
          </a:xfrm>
        </p:spPr>
        <p:txBody>
          <a:bodyPr>
            <a:normAutofit/>
          </a:bodyPr>
          <a:lstStyle/>
          <a:p>
            <a:pPr marL="0" indent="0">
              <a:buNone/>
            </a:pPr>
            <a:r>
              <a:rPr lang="en-US" sz="2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“There are many secrets to showing quick results with DevOps. Results, where the true value of DevOps can be realized in just a few weeks” </a:t>
            </a:r>
            <a:br>
              <a:rPr lang="en-US" sz="2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Dan Stolts, Chief Technology Strategist, Microsoft</a:t>
            </a:r>
            <a:endParaRPr lang="en-US" sz="1800" dirty="0"/>
          </a:p>
          <a:p>
            <a:pPr marL="0" indent="0">
              <a:buNone/>
            </a:pPr>
            <a:endParaRPr lang="en-US" dirty="0"/>
          </a:p>
        </p:txBody>
      </p:sp>
      <p:sp>
        <p:nvSpPr>
          <p:cNvPr id="9" name="Text Placeholder 8">
            <a:extLst>
              <a:ext uri="{FF2B5EF4-FFF2-40B4-BE49-F238E27FC236}">
                <a16:creationId xmlns:a16="http://schemas.microsoft.com/office/drawing/2014/main" id="{C32F2E63-AB09-4CD6-931A-35534ABA3364}"/>
              </a:ext>
            </a:extLst>
          </p:cNvPr>
          <p:cNvSpPr>
            <a:spLocks noGrp="1"/>
          </p:cNvSpPr>
          <p:nvPr>
            <p:ph type="body" sz="half" idx="2"/>
          </p:nvPr>
        </p:nvSpPr>
        <p:spPr>
          <a:xfrm>
            <a:off x="737419" y="1651819"/>
            <a:ext cx="6779341" cy="4217169"/>
          </a:xfrm>
        </p:spPr>
        <p:txBody>
          <a:bodyPr/>
          <a:lstStyle/>
          <a:p>
            <a:pPr marL="285750" indent="-285750">
              <a:buFont typeface="Arial" panose="020B0604020202020204" pitchFamily="34" charset="0"/>
              <a:buChar char="•"/>
            </a:pPr>
            <a:r>
              <a:rPr lang="en-US" sz="20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Not Started?</a:t>
            </a:r>
          </a:p>
          <a:p>
            <a:pPr marL="285750" indent="-285750">
              <a:buFont typeface="Arial" panose="020B0604020202020204" pitchFamily="34" charset="0"/>
              <a:buChar char="•"/>
            </a:pPr>
            <a:r>
              <a:rPr lang="en-US" sz="20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Already started:</a:t>
            </a:r>
          </a:p>
          <a:p>
            <a:pPr marL="742950" lvl="1" indent="-285750">
              <a:buFont typeface="Arial" panose="020B0604020202020204" pitchFamily="34" charset="0"/>
              <a:buChar char="•"/>
            </a:pP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Feel you should be able to get results faster</a:t>
            </a:r>
          </a:p>
          <a:p>
            <a:pPr marL="742950" lvl="1" indent="-285750">
              <a:buFont typeface="Arial" panose="020B0604020202020204" pitchFamily="34" charset="0"/>
              <a:buChar char="•"/>
            </a:pP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It is too hard </a:t>
            </a:r>
          </a:p>
          <a:p>
            <a:pPr marL="742950" lvl="1" indent="-285750">
              <a:buFont typeface="Arial" panose="020B0604020202020204" pitchFamily="34" charset="0"/>
              <a:buChar char="•"/>
            </a:pP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Takes too long</a:t>
            </a:r>
          </a:p>
          <a:p>
            <a:pPr marL="742950" lvl="1" indent="-285750">
              <a:buFont typeface="Arial" panose="020B0604020202020204" pitchFamily="34" charset="0"/>
              <a:buChar char="•"/>
            </a:pP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There is too much bureaucracy</a:t>
            </a:r>
          </a:p>
          <a:p>
            <a:pPr marL="742950" lvl="1" indent="-285750">
              <a:buFont typeface="Arial" panose="020B0604020202020204" pitchFamily="34" charset="0"/>
              <a:buChar char="•"/>
            </a:pPr>
            <a:endPar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endParaRPr>
          </a:p>
          <a:p>
            <a:pPr lvl="1"/>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a:t>
            </a:r>
            <a:endParaRPr lang="en-US" dirty="0"/>
          </a:p>
          <a:p>
            <a:r>
              <a:rPr lang="en-US" dirty="0">
                <a:sym typeface="Wingdings" panose="05000000000000000000" pitchFamily="2" charset="2"/>
              </a:rPr>
              <a:t>How to Join:  Reach out to your Sales Team; cc </a:t>
            </a:r>
            <a:r>
              <a:rPr lang="en-US" dirty="0">
                <a:sym typeface="Wingdings" panose="05000000000000000000" pitchFamily="2" charset="2"/>
                <a:hlinkClick r:id="rId3"/>
              </a:rPr>
              <a:t>dstolts@microsoft.com</a:t>
            </a:r>
            <a:endParaRPr lang="en-US" dirty="0">
              <a:sym typeface="Wingdings" panose="05000000000000000000" pitchFamily="2" charset="2"/>
            </a:endParaRPr>
          </a:p>
          <a:p>
            <a:r>
              <a:rPr lang="en-US" sz="2400" b="1" dirty="0">
                <a:sym typeface="Wingdings" panose="05000000000000000000" pitchFamily="2" charset="2"/>
              </a:rPr>
              <a:t>Alert:</a:t>
            </a:r>
            <a:r>
              <a:rPr lang="en-US" b="1" dirty="0">
                <a:sym typeface="Wingdings" panose="05000000000000000000" pitchFamily="2" charset="2"/>
              </a:rPr>
              <a:t> Many pre-</a:t>
            </a:r>
            <a:r>
              <a:rPr lang="en-US" b="1" dirty="0" err="1">
                <a:sym typeface="Wingdings" panose="05000000000000000000" pitchFamily="2" charset="2"/>
              </a:rPr>
              <a:t>req’s</a:t>
            </a:r>
            <a:r>
              <a:rPr lang="en-US" b="1" dirty="0">
                <a:sym typeface="Wingdings" panose="05000000000000000000" pitchFamily="2" charset="2"/>
              </a:rPr>
              <a:t> </a:t>
            </a:r>
          </a:p>
        </p:txBody>
      </p:sp>
      <p:sp>
        <p:nvSpPr>
          <p:cNvPr id="5" name="Rectangle 4">
            <a:extLst>
              <a:ext uri="{FF2B5EF4-FFF2-40B4-BE49-F238E27FC236}">
                <a16:creationId xmlns:a16="http://schemas.microsoft.com/office/drawing/2014/main" id="{3CD312FF-F05B-409D-AAFB-B316460BB786}"/>
              </a:ext>
            </a:extLst>
          </p:cNvPr>
          <p:cNvSpPr/>
          <p:nvPr/>
        </p:nvSpPr>
        <p:spPr>
          <a:xfrm>
            <a:off x="6479458" y="767358"/>
            <a:ext cx="4649206" cy="461665"/>
          </a:xfrm>
          <a:prstGeom prst="rect">
            <a:avLst/>
          </a:prstGeom>
        </p:spPr>
        <p:txBody>
          <a:bodyPr wrap="square">
            <a:spAutoFit/>
          </a:bodyPr>
          <a:lstStyle/>
          <a:p>
            <a:endParaRPr lang="en-US" sz="2400" dirty="0"/>
          </a:p>
        </p:txBody>
      </p:sp>
      <p:sp>
        <p:nvSpPr>
          <p:cNvPr id="11" name="Rectangle 10">
            <a:extLst>
              <a:ext uri="{FF2B5EF4-FFF2-40B4-BE49-F238E27FC236}">
                <a16:creationId xmlns:a16="http://schemas.microsoft.com/office/drawing/2014/main" id="{FD1A6B69-DACB-4078-9F1D-67C163205590}"/>
              </a:ext>
            </a:extLst>
          </p:cNvPr>
          <p:cNvSpPr/>
          <p:nvPr/>
        </p:nvSpPr>
        <p:spPr>
          <a:xfrm>
            <a:off x="98321" y="6017340"/>
            <a:ext cx="10205977" cy="646331"/>
          </a:xfrm>
          <a:prstGeom prst="rect">
            <a:avLst/>
          </a:prstGeom>
        </p:spPr>
        <p:txBody>
          <a:bodyPr wrap="square">
            <a:spAutoFit/>
          </a:bodyPr>
          <a:lstStyle/>
          <a:p>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Let Microsoft show how to kick your journey into high gear. </a:t>
            </a:r>
          </a:p>
          <a:p>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Where you are executing at top speed with lower amounts of energy being consumed.</a:t>
            </a:r>
            <a:endParaRPr lang="en-US" dirty="0"/>
          </a:p>
        </p:txBody>
      </p:sp>
    </p:spTree>
    <p:extLst>
      <p:ext uri="{BB962C8B-B14F-4D97-AF65-F5344CB8AC3E}">
        <p14:creationId xmlns:p14="http://schemas.microsoft.com/office/powerpoint/2010/main" val="2007688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641B-D32B-436D-9741-6343E15FBB25}"/>
              </a:ext>
            </a:extLst>
          </p:cNvPr>
          <p:cNvSpPr>
            <a:spLocks noGrp="1"/>
          </p:cNvSpPr>
          <p:nvPr>
            <p:ph type="title"/>
          </p:nvPr>
        </p:nvSpPr>
        <p:spPr>
          <a:xfrm>
            <a:off x="838200" y="365125"/>
            <a:ext cx="10515600" cy="612337"/>
          </a:xfrm>
        </p:spPr>
        <p:txBody>
          <a:bodyPr>
            <a:normAutofit fontScale="90000"/>
          </a:bodyPr>
          <a:lstStyle/>
          <a:p>
            <a:r>
              <a:rPr lang="en-US" dirty="0"/>
              <a:t>Kickstart Your DevOps Journey</a:t>
            </a:r>
          </a:p>
        </p:txBody>
      </p:sp>
      <p:sp>
        <p:nvSpPr>
          <p:cNvPr id="3" name="Text Placeholder 2">
            <a:extLst>
              <a:ext uri="{FF2B5EF4-FFF2-40B4-BE49-F238E27FC236}">
                <a16:creationId xmlns:a16="http://schemas.microsoft.com/office/drawing/2014/main" id="{C51AF497-DA2D-4B5E-9B4E-5EBF65E48102}"/>
              </a:ext>
            </a:extLst>
          </p:cNvPr>
          <p:cNvSpPr>
            <a:spLocks noGrp="1"/>
          </p:cNvSpPr>
          <p:nvPr>
            <p:ph type="body" sz="quarter" idx="10"/>
          </p:nvPr>
        </p:nvSpPr>
        <p:spPr>
          <a:xfrm>
            <a:off x="269241" y="1189176"/>
            <a:ext cx="5378548" cy="5170646"/>
          </a:xfrm>
        </p:spPr>
        <p:txBody>
          <a:bodyPr>
            <a:normAutofit lnSpcReduction="10000"/>
          </a:bodyPr>
          <a:lstStyle/>
          <a:p>
            <a:pPr fontAlgn="ctr"/>
            <a:r>
              <a:rPr lang="en-US" sz="2000" dirty="0"/>
              <a:t>Introductory Meeting [1.5 hours]  </a:t>
            </a:r>
          </a:p>
          <a:p>
            <a:pPr lvl="1" fontAlgn="ctr"/>
            <a:r>
              <a:rPr lang="en-US" sz="1200" dirty="0"/>
              <a:t>Quick review of pipeline: Feedback.. Production -&gt; Planning/Ideation.  This review will help us answer the following:</a:t>
            </a:r>
          </a:p>
          <a:p>
            <a:pPr lvl="2" fontAlgn="ctr"/>
            <a:r>
              <a:rPr lang="en-US" sz="1200" dirty="0"/>
              <a:t>Identify primary tools, processes and perceived weaknesses if any</a:t>
            </a:r>
          </a:p>
          <a:p>
            <a:pPr lvl="2" fontAlgn="ctr"/>
            <a:r>
              <a:rPr lang="en-US" sz="1200" dirty="0"/>
              <a:t>Define needed participants/roles to be included in VSM (and hack)  - includes name, email address, tittle, role (Homework?)</a:t>
            </a:r>
            <a:r>
              <a:rPr lang="en-US" sz="1200" dirty="0">
                <a:solidFill>
                  <a:schemeClr val="accent1"/>
                </a:solidFill>
              </a:rPr>
              <a:t>.</a:t>
            </a:r>
            <a:endParaRPr lang="en-US" sz="1200" dirty="0"/>
          </a:p>
          <a:p>
            <a:pPr lvl="1" fontAlgn="ctr"/>
            <a:r>
              <a:rPr lang="en-US" sz="1200" dirty="0"/>
              <a:t>Schedule VSM (Aug 31-Sept 1) &amp; Hack October ????  </a:t>
            </a:r>
          </a:p>
          <a:p>
            <a:pPr lvl="1" fontAlgn="ctr"/>
            <a:r>
              <a:rPr lang="en-US" sz="1200" dirty="0"/>
              <a:t>If time, identify any training desired</a:t>
            </a:r>
          </a:p>
          <a:p>
            <a:pPr fontAlgn="ctr"/>
            <a:r>
              <a:rPr lang="en-US" sz="2000" dirty="0"/>
              <a:t>VSM – Day 1-2</a:t>
            </a:r>
          </a:p>
          <a:p>
            <a:pPr lvl="1" fontAlgn="ctr"/>
            <a:r>
              <a:rPr lang="en-US" sz="1600" dirty="0"/>
              <a:t>Around the room intro’s</a:t>
            </a:r>
          </a:p>
          <a:p>
            <a:pPr lvl="1" fontAlgn="ctr"/>
            <a:r>
              <a:rPr lang="en-US" sz="1600" dirty="0"/>
              <a:t>Short DevOps Training</a:t>
            </a:r>
          </a:p>
          <a:p>
            <a:pPr lvl="1" fontAlgn="ctr"/>
            <a:r>
              <a:rPr lang="en-US" sz="1600" dirty="0"/>
              <a:t>Whiteboard Value Stream Map</a:t>
            </a:r>
          </a:p>
          <a:p>
            <a:pPr lvl="1" fontAlgn="ctr"/>
            <a:r>
              <a:rPr lang="en-US" sz="1600" dirty="0"/>
              <a:t>Working Lunch</a:t>
            </a:r>
          </a:p>
          <a:p>
            <a:pPr lvl="1" fontAlgn="ctr"/>
            <a:r>
              <a:rPr lang="en-US" sz="1600" dirty="0"/>
              <a:t>Plan hack priority - {if needed}</a:t>
            </a:r>
          </a:p>
          <a:p>
            <a:pPr lvl="1" fontAlgn="ctr"/>
            <a:r>
              <a:rPr lang="en-US" sz="1600" dirty="0"/>
              <a:t>Define Success</a:t>
            </a:r>
          </a:p>
          <a:p>
            <a:pPr lvl="1" fontAlgn="ctr"/>
            <a:r>
              <a:rPr lang="en-US" sz="1600" dirty="0"/>
              <a:t>Identify expected outcomes</a:t>
            </a:r>
          </a:p>
          <a:p>
            <a:pPr lvl="1" fontAlgn="ctr"/>
            <a:r>
              <a:rPr lang="en-US" sz="1600" dirty="0"/>
              <a:t>Homework – if needed</a:t>
            </a:r>
          </a:p>
          <a:p>
            <a:pPr lvl="1" fontAlgn="ctr"/>
            <a:r>
              <a:rPr lang="en-US" sz="1600" dirty="0"/>
              <a:t>Lock hack dates </a:t>
            </a:r>
          </a:p>
          <a:p>
            <a:pPr lvl="2" fontAlgn="ctr"/>
            <a:r>
              <a:rPr lang="en-US" sz="1600" dirty="0"/>
              <a:t>Training (Docker, VSTS, Azure, Hybrid, whatever) if needed and time permits</a:t>
            </a:r>
          </a:p>
        </p:txBody>
      </p:sp>
      <p:sp>
        <p:nvSpPr>
          <p:cNvPr id="4" name="Text Placeholder 3">
            <a:extLst>
              <a:ext uri="{FF2B5EF4-FFF2-40B4-BE49-F238E27FC236}">
                <a16:creationId xmlns:a16="http://schemas.microsoft.com/office/drawing/2014/main" id="{2A9593D3-1F27-44A3-90CA-6ACAC3E92917}"/>
              </a:ext>
            </a:extLst>
          </p:cNvPr>
          <p:cNvSpPr>
            <a:spLocks noGrp="1"/>
          </p:cNvSpPr>
          <p:nvPr>
            <p:ph type="body" sz="quarter" idx="11"/>
          </p:nvPr>
        </p:nvSpPr>
        <p:spPr>
          <a:xfrm>
            <a:off x="5477413" y="1151823"/>
            <a:ext cx="6583957" cy="5706177"/>
          </a:xfrm>
        </p:spPr>
        <p:txBody>
          <a:bodyPr/>
          <a:lstStyle/>
          <a:p>
            <a:pPr fontAlgn="ctr"/>
            <a:r>
              <a:rPr lang="en-US" sz="2000" b="1" dirty="0"/>
              <a:t>Hackfest</a:t>
            </a:r>
          </a:p>
          <a:p>
            <a:pPr fontAlgn="ctr"/>
            <a:r>
              <a:rPr lang="en-US" sz="2000" b="1" dirty="0"/>
              <a:t>Day 1</a:t>
            </a:r>
            <a:r>
              <a:rPr lang="en-US" sz="2000" dirty="0"/>
              <a:t> - Setup Teams; Identify requirements, Identify scribe; Perform Training; </a:t>
            </a:r>
            <a:br>
              <a:rPr lang="en-US" sz="2000" dirty="0"/>
            </a:br>
            <a:r>
              <a:rPr lang="en-US" sz="2000" dirty="0"/>
              <a:t>Hack rest of day 😊</a:t>
            </a:r>
          </a:p>
          <a:p>
            <a:pPr fontAlgn="ctr"/>
            <a:r>
              <a:rPr lang="en-US" sz="2000" dirty="0"/>
              <a:t>Day 2- Hack all day </a:t>
            </a:r>
            <a:r>
              <a:rPr lang="en-US" sz="2000" dirty="0">
                <a:sym typeface="Wingdings" panose="05000000000000000000" pitchFamily="2" charset="2"/>
              </a:rPr>
              <a:t> 3pm Team scrums</a:t>
            </a:r>
            <a:endParaRPr lang="en-US" sz="2000" dirty="0"/>
          </a:p>
          <a:p>
            <a:pPr fontAlgn="ctr"/>
            <a:r>
              <a:rPr lang="en-US" sz="2000" dirty="0"/>
              <a:t>Day 3-? Hack all day </a:t>
            </a:r>
            <a:r>
              <a:rPr lang="en-US" sz="2000" dirty="0">
                <a:sym typeface="Wingdings" panose="05000000000000000000" pitchFamily="2" charset="2"/>
              </a:rPr>
              <a:t> </a:t>
            </a:r>
            <a:endParaRPr lang="en-US" sz="2000" dirty="0"/>
          </a:p>
          <a:p>
            <a:pPr fontAlgn="ctr"/>
            <a:r>
              <a:rPr lang="en-US" sz="2000" dirty="0"/>
              <a:t>Last Day </a:t>
            </a:r>
          </a:p>
          <a:p>
            <a:pPr lvl="1" fontAlgn="ctr"/>
            <a:r>
              <a:rPr lang="en-US" sz="1200" dirty="0"/>
              <a:t>Morning Test process; tweak as needed</a:t>
            </a:r>
          </a:p>
          <a:p>
            <a:pPr lvl="1" fontAlgn="ctr"/>
            <a:r>
              <a:rPr lang="en-US" sz="1200" dirty="0"/>
              <a:t>Document – outline will be provided; Teams can use to share their success with their leadership</a:t>
            </a:r>
          </a:p>
          <a:p>
            <a:pPr lvl="1" fontAlgn="ctr"/>
            <a:r>
              <a:rPr lang="en-US" sz="1200" dirty="0"/>
              <a:t>Working Lunch</a:t>
            </a:r>
          </a:p>
          <a:p>
            <a:pPr lvl="1" fontAlgn="ctr"/>
            <a:r>
              <a:rPr lang="en-US" sz="1200" dirty="0"/>
              <a:t>Afternoon Document; Create follow-up plan (future hacks, deploy in production, work on different part of pipeline, </a:t>
            </a:r>
            <a:r>
              <a:rPr lang="en-US" sz="1200" dirty="0" err="1"/>
              <a:t>etc</a:t>
            </a:r>
            <a:r>
              <a:rPr lang="en-US" sz="1200" dirty="0"/>
              <a:t>) </a:t>
            </a:r>
          </a:p>
          <a:p>
            <a:pPr lvl="1" fontAlgn="ctr"/>
            <a:r>
              <a:rPr lang="en-US" sz="1200" dirty="0"/>
              <a:t>2:30-3:30pm; 10-15 mins team presentations to all hackers and Q&amp;A from other hack teams</a:t>
            </a:r>
          </a:p>
          <a:p>
            <a:pPr lvl="1" fontAlgn="ctr"/>
            <a:r>
              <a:rPr lang="en-US" sz="1200" dirty="0"/>
              <a:t>Provide Feedback using Event Feedback URL  </a:t>
            </a:r>
          </a:p>
          <a:p>
            <a:pPr lvl="1" fontAlgn="ctr"/>
            <a:r>
              <a:rPr lang="en-US" sz="1200" dirty="0"/>
              <a:t>Plan Project Phase II</a:t>
            </a:r>
          </a:p>
          <a:p>
            <a:pPr fontAlgn="ctr"/>
            <a:r>
              <a:rPr lang="en-US" sz="1200" dirty="0">
                <a:latin typeface="+mn-lt"/>
              </a:rPr>
              <a:t>Define Post hack Schedule</a:t>
            </a:r>
          </a:p>
          <a:p>
            <a:pPr lvl="1" fontAlgn="ctr"/>
            <a:r>
              <a:rPr lang="en-US" sz="1200" dirty="0"/>
              <a:t>Leadership team discussions of projects and priorities</a:t>
            </a:r>
          </a:p>
          <a:p>
            <a:pPr lvl="1" fontAlgn="ctr"/>
            <a:r>
              <a:rPr lang="en-US" sz="1200" dirty="0"/>
              <a:t>Plan continued hack schedule</a:t>
            </a:r>
          </a:p>
          <a:p>
            <a:r>
              <a:rPr lang="en-US" sz="1200" dirty="0">
                <a:latin typeface="+mn-lt"/>
              </a:rPr>
              <a:t>4:30pm hack ends</a:t>
            </a:r>
          </a:p>
        </p:txBody>
      </p:sp>
    </p:spTree>
    <p:extLst>
      <p:ext uri="{BB962C8B-B14F-4D97-AF65-F5344CB8AC3E}">
        <p14:creationId xmlns:p14="http://schemas.microsoft.com/office/powerpoint/2010/main" val="113454238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CC15DD-7163-434B-8A5C-61744DE7C52F}"/>
              </a:ext>
            </a:extLst>
          </p:cNvPr>
          <p:cNvSpPr>
            <a:spLocks noGrp="1"/>
          </p:cNvSpPr>
          <p:nvPr>
            <p:ph type="title"/>
          </p:nvPr>
        </p:nvSpPr>
        <p:spPr/>
        <p:txBody>
          <a:bodyPr/>
          <a:lstStyle/>
          <a:p>
            <a:r>
              <a:rPr lang="en-US" dirty="0"/>
              <a:t>Post Hack </a:t>
            </a:r>
          </a:p>
        </p:txBody>
      </p:sp>
    </p:spTree>
    <p:extLst>
      <p:ext uri="{BB962C8B-B14F-4D97-AF65-F5344CB8AC3E}">
        <p14:creationId xmlns:p14="http://schemas.microsoft.com/office/powerpoint/2010/main" val="31445888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CF303-4AE3-42C7-BAF1-793A768EE707}"/>
              </a:ext>
            </a:extLst>
          </p:cNvPr>
          <p:cNvSpPr>
            <a:spLocks noGrp="1"/>
          </p:cNvSpPr>
          <p:nvPr>
            <p:ph type="title"/>
          </p:nvPr>
        </p:nvSpPr>
        <p:spPr>
          <a:xfrm>
            <a:off x="838200" y="365125"/>
            <a:ext cx="10515600" cy="662781"/>
          </a:xfrm>
        </p:spPr>
        <p:txBody>
          <a:bodyPr>
            <a:normAutofit fontScale="90000"/>
          </a:bodyPr>
          <a:lstStyle/>
          <a:p>
            <a:r>
              <a:rPr lang="en-US" dirty="0"/>
              <a:t>End of Event Brainstorming</a:t>
            </a:r>
          </a:p>
        </p:txBody>
      </p:sp>
      <p:sp>
        <p:nvSpPr>
          <p:cNvPr id="3" name="Text Placeholder 2">
            <a:extLst>
              <a:ext uri="{FF2B5EF4-FFF2-40B4-BE49-F238E27FC236}">
                <a16:creationId xmlns:a16="http://schemas.microsoft.com/office/drawing/2014/main" id="{F2CEE951-5D64-41B3-B13B-C8B43F782591}"/>
              </a:ext>
            </a:extLst>
          </p:cNvPr>
          <p:cNvSpPr>
            <a:spLocks noGrp="1"/>
          </p:cNvSpPr>
          <p:nvPr>
            <p:ph type="body" sz="quarter" idx="10"/>
          </p:nvPr>
        </p:nvSpPr>
        <p:spPr>
          <a:xfrm>
            <a:off x="277788" y="1027906"/>
            <a:ext cx="5378548" cy="4403072"/>
          </a:xfrm>
        </p:spPr>
        <p:txBody>
          <a:bodyPr/>
          <a:lstStyle/>
          <a:p>
            <a:r>
              <a:rPr lang="en-US" dirty="0"/>
              <a:t>Accomplishments</a:t>
            </a:r>
          </a:p>
          <a:p>
            <a:r>
              <a:rPr lang="en-US" dirty="0"/>
              <a:t>Goals</a:t>
            </a:r>
          </a:p>
          <a:p>
            <a:r>
              <a:rPr lang="en-US" dirty="0"/>
              <a:t>Team Needs</a:t>
            </a:r>
          </a:p>
          <a:p>
            <a:pPr lvl="1"/>
            <a:r>
              <a:rPr lang="en-US" dirty="0"/>
              <a:t>Training</a:t>
            </a:r>
          </a:p>
          <a:p>
            <a:pPr lvl="1"/>
            <a:r>
              <a:rPr lang="en-US" dirty="0"/>
              <a:t>Support</a:t>
            </a:r>
          </a:p>
          <a:p>
            <a:pPr lvl="1"/>
            <a:r>
              <a:rPr lang="en-US" dirty="0"/>
              <a:t>Impediments</a:t>
            </a:r>
          </a:p>
          <a:p>
            <a:r>
              <a:rPr lang="en-US" dirty="0"/>
              <a:t>Strategy </a:t>
            </a:r>
          </a:p>
          <a:p>
            <a:pPr lvl="1"/>
            <a:r>
              <a:rPr lang="en-US" dirty="0"/>
              <a:t>Future </a:t>
            </a:r>
          </a:p>
          <a:p>
            <a:pPr lvl="1"/>
            <a:r>
              <a:rPr lang="en-US" dirty="0"/>
              <a:t>Build What’s Next</a:t>
            </a:r>
          </a:p>
        </p:txBody>
      </p:sp>
      <p:sp>
        <p:nvSpPr>
          <p:cNvPr id="4" name="Text Placeholder 3">
            <a:extLst>
              <a:ext uri="{FF2B5EF4-FFF2-40B4-BE49-F238E27FC236}">
                <a16:creationId xmlns:a16="http://schemas.microsoft.com/office/drawing/2014/main" id="{91DF2FAE-A521-4A36-A142-10E21B38F47B}"/>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F0E8C086-0ECB-4CD6-A3EC-13B2A17D47A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52" t="4506" r="14665" b="10436"/>
          <a:stretch/>
        </p:blipFill>
        <p:spPr>
          <a:xfrm>
            <a:off x="3399046" y="1426806"/>
            <a:ext cx="9074631" cy="5305964"/>
          </a:xfrm>
          <a:prstGeom prst="rect">
            <a:avLst/>
          </a:prstGeom>
        </p:spPr>
      </p:pic>
    </p:spTree>
    <p:extLst>
      <p:ext uri="{BB962C8B-B14F-4D97-AF65-F5344CB8AC3E}">
        <p14:creationId xmlns:p14="http://schemas.microsoft.com/office/powerpoint/2010/main" val="153644113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0315E-4FED-4725-BDED-934B5E5C6B4A}"/>
              </a:ext>
            </a:extLst>
          </p:cNvPr>
          <p:cNvSpPr>
            <a:spLocks noGrp="1"/>
          </p:cNvSpPr>
          <p:nvPr>
            <p:ph type="title"/>
          </p:nvPr>
        </p:nvSpPr>
        <p:spPr>
          <a:xfrm>
            <a:off x="269242" y="365125"/>
            <a:ext cx="4769417" cy="1325563"/>
          </a:xfrm>
        </p:spPr>
        <p:txBody>
          <a:bodyPr/>
          <a:lstStyle/>
          <a:p>
            <a:r>
              <a:rPr lang="en-US" dirty="0"/>
              <a:t>Brainstorming: </a:t>
            </a:r>
            <a:br>
              <a:rPr lang="en-US" dirty="0"/>
            </a:br>
            <a:r>
              <a:rPr lang="en-US" dirty="0"/>
              <a:t>AHA Moments</a:t>
            </a:r>
          </a:p>
        </p:txBody>
      </p:sp>
      <p:sp>
        <p:nvSpPr>
          <p:cNvPr id="3" name="Text Placeholder 2">
            <a:extLst>
              <a:ext uri="{FF2B5EF4-FFF2-40B4-BE49-F238E27FC236}">
                <a16:creationId xmlns:a16="http://schemas.microsoft.com/office/drawing/2014/main" id="{16322988-1E43-4055-95D3-390FC6AA9BA3}"/>
              </a:ext>
            </a:extLst>
          </p:cNvPr>
          <p:cNvSpPr>
            <a:spLocks noGrp="1"/>
          </p:cNvSpPr>
          <p:nvPr>
            <p:ph type="body" sz="quarter" idx="10"/>
          </p:nvPr>
        </p:nvSpPr>
        <p:spPr>
          <a:xfrm>
            <a:off x="199874" y="1673512"/>
            <a:ext cx="5378548" cy="1395767"/>
          </a:xfrm>
        </p:spPr>
        <p:txBody>
          <a:bodyPr/>
          <a:lstStyle/>
          <a:p>
            <a:pPr marL="0" indent="0">
              <a:buNone/>
            </a:pPr>
            <a:r>
              <a:rPr lang="en-US" dirty="0"/>
              <a:t>When did it click for you that this is a significant game changer?</a:t>
            </a:r>
          </a:p>
        </p:txBody>
      </p:sp>
      <p:sp>
        <p:nvSpPr>
          <p:cNvPr id="4" name="Text Placeholder 3">
            <a:extLst>
              <a:ext uri="{FF2B5EF4-FFF2-40B4-BE49-F238E27FC236}">
                <a16:creationId xmlns:a16="http://schemas.microsoft.com/office/drawing/2014/main" id="{8A604110-9BF7-4C4C-A46A-25C6B66127AB}"/>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8AA9B335-8827-41A2-9290-8EF89FCC3C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182" r="23524" b="8322"/>
          <a:stretch/>
        </p:blipFill>
        <p:spPr>
          <a:xfrm>
            <a:off x="5259377" y="365125"/>
            <a:ext cx="6615212" cy="6287288"/>
          </a:xfrm>
          <a:prstGeom prst="rect">
            <a:avLst/>
          </a:prstGeom>
        </p:spPr>
      </p:pic>
    </p:spTree>
    <p:extLst>
      <p:ext uri="{BB962C8B-B14F-4D97-AF65-F5344CB8AC3E}">
        <p14:creationId xmlns:p14="http://schemas.microsoft.com/office/powerpoint/2010/main" val="195191199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2DF84-B40D-401B-B163-028EB1C40CC2}"/>
              </a:ext>
            </a:extLst>
          </p:cNvPr>
          <p:cNvSpPr>
            <a:spLocks noGrp="1"/>
          </p:cNvSpPr>
          <p:nvPr>
            <p:ph type="title"/>
          </p:nvPr>
        </p:nvSpPr>
        <p:spPr/>
        <p:txBody>
          <a:bodyPr/>
          <a:lstStyle/>
          <a:p>
            <a:r>
              <a:rPr lang="en-US" dirty="0"/>
              <a:t>Brainstorming: Scale and Offshore Collaboration</a:t>
            </a:r>
          </a:p>
        </p:txBody>
      </p:sp>
      <p:sp>
        <p:nvSpPr>
          <p:cNvPr id="3" name="Text Placeholder 2">
            <a:extLst>
              <a:ext uri="{FF2B5EF4-FFF2-40B4-BE49-F238E27FC236}">
                <a16:creationId xmlns:a16="http://schemas.microsoft.com/office/drawing/2014/main" id="{0BA70381-467A-49D6-8B4D-CCB0F71370F7}"/>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BE6C5E21-3EDA-4A2E-AC53-F9BFE511098B}"/>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4B7DBFBF-3223-4E65-9ACB-E63A9BE4C4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828" t="16490" r="20115" b="22340"/>
          <a:stretch/>
        </p:blipFill>
        <p:spPr>
          <a:xfrm>
            <a:off x="1359987" y="1640824"/>
            <a:ext cx="8948507" cy="5217176"/>
          </a:xfrm>
          <a:prstGeom prst="rect">
            <a:avLst/>
          </a:prstGeom>
        </p:spPr>
      </p:pic>
    </p:spTree>
    <p:extLst>
      <p:ext uri="{BB962C8B-B14F-4D97-AF65-F5344CB8AC3E}">
        <p14:creationId xmlns:p14="http://schemas.microsoft.com/office/powerpoint/2010/main" val="237044467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3E094-10F2-4C82-8F73-F2149C88C56C}"/>
              </a:ext>
            </a:extLst>
          </p:cNvPr>
          <p:cNvSpPr>
            <a:spLocks noGrp="1"/>
          </p:cNvSpPr>
          <p:nvPr>
            <p:ph type="title"/>
          </p:nvPr>
        </p:nvSpPr>
        <p:spPr/>
        <p:txBody>
          <a:bodyPr/>
          <a:lstStyle/>
          <a:p>
            <a:r>
              <a:rPr lang="en-US" dirty="0"/>
              <a:t>End of Event Report</a:t>
            </a:r>
          </a:p>
        </p:txBody>
      </p:sp>
      <p:sp>
        <p:nvSpPr>
          <p:cNvPr id="5" name="Content Placeholder 4">
            <a:extLst>
              <a:ext uri="{FF2B5EF4-FFF2-40B4-BE49-F238E27FC236}">
                <a16:creationId xmlns:a16="http://schemas.microsoft.com/office/drawing/2014/main" id="{01420FDC-A441-401D-878A-D613FEE72795}"/>
              </a:ext>
            </a:extLst>
          </p:cNvPr>
          <p:cNvSpPr>
            <a:spLocks noGrp="1"/>
          </p:cNvSpPr>
          <p:nvPr>
            <p:ph idx="1"/>
          </p:nvPr>
        </p:nvSpPr>
        <p:spPr/>
        <p:txBody>
          <a:bodyPr>
            <a:normAutofit lnSpcReduction="10000"/>
          </a:bodyPr>
          <a:lstStyle/>
          <a:p>
            <a:r>
              <a:rPr lang="en-US" dirty="0"/>
              <a:t>Scrum</a:t>
            </a:r>
          </a:p>
          <a:p>
            <a:r>
              <a:rPr lang="en-US" dirty="0"/>
              <a:t>Executive Report</a:t>
            </a:r>
          </a:p>
          <a:p>
            <a:r>
              <a:rPr lang="en-US" dirty="0"/>
              <a:t>Detailed Report</a:t>
            </a:r>
          </a:p>
          <a:p>
            <a:pPr lvl="1"/>
            <a:r>
              <a:rPr lang="en-US" dirty="0"/>
              <a:t>Accomplishments</a:t>
            </a:r>
          </a:p>
          <a:p>
            <a:pPr lvl="1"/>
            <a:r>
              <a:rPr lang="en-US" dirty="0"/>
              <a:t>Value (Quantify with $ if possible)</a:t>
            </a:r>
          </a:p>
          <a:p>
            <a:pPr lvl="1"/>
            <a:r>
              <a:rPr lang="en-US" dirty="0"/>
              <a:t>Next Steps</a:t>
            </a:r>
          </a:p>
          <a:p>
            <a:pPr lvl="1"/>
            <a:r>
              <a:rPr lang="en-US" dirty="0"/>
              <a:t>Blockers to be addressed (and who is responsible)</a:t>
            </a:r>
          </a:p>
          <a:p>
            <a:pPr lvl="1"/>
            <a:r>
              <a:rPr lang="en-US" dirty="0"/>
              <a:t>What has changed organizationally</a:t>
            </a:r>
          </a:p>
          <a:p>
            <a:pPr lvl="1"/>
            <a:r>
              <a:rPr lang="en-US" dirty="0"/>
              <a:t>What new capabilities or efficiencies have been gained</a:t>
            </a:r>
          </a:p>
          <a:p>
            <a:r>
              <a:rPr lang="en-US" dirty="0"/>
              <a:t>Next Hackathon Date</a:t>
            </a:r>
          </a:p>
          <a:p>
            <a:endParaRPr lang="en-US" dirty="0"/>
          </a:p>
        </p:txBody>
      </p:sp>
    </p:spTree>
    <p:extLst>
      <p:ext uri="{BB962C8B-B14F-4D97-AF65-F5344CB8AC3E}">
        <p14:creationId xmlns:p14="http://schemas.microsoft.com/office/powerpoint/2010/main" val="876081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E7B7B4-824E-455C-8DE5-9349197FE811}"/>
              </a:ext>
            </a:extLst>
          </p:cNvPr>
          <p:cNvSpPr>
            <a:spLocks noGrp="1"/>
          </p:cNvSpPr>
          <p:nvPr>
            <p:ph type="title"/>
          </p:nvPr>
        </p:nvSpPr>
        <p:spPr/>
        <p:txBody>
          <a:bodyPr>
            <a:normAutofit fontScale="90000"/>
          </a:bodyPr>
          <a:lstStyle/>
          <a:p>
            <a:r>
              <a:rPr lang="en-US" dirty="0"/>
              <a:t>DevOps + Containers Enable Microservices</a:t>
            </a:r>
          </a:p>
        </p:txBody>
      </p:sp>
    </p:spTree>
    <p:extLst>
      <p:ext uri="{BB962C8B-B14F-4D97-AF65-F5344CB8AC3E}">
        <p14:creationId xmlns:p14="http://schemas.microsoft.com/office/powerpoint/2010/main" val="807723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457" y="159477"/>
            <a:ext cx="11016343" cy="738852"/>
          </a:xfrm>
        </p:spPr>
        <p:txBody>
          <a:bodyPr>
            <a:normAutofit/>
          </a:bodyPr>
          <a:lstStyle/>
          <a:p>
            <a:r>
              <a:rPr lang="en-US" dirty="0"/>
              <a:t>DevOps &amp; Monolithic vs Micro Services</a:t>
            </a:r>
          </a:p>
        </p:txBody>
      </p:sp>
      <p:sp>
        <p:nvSpPr>
          <p:cNvPr id="4" name="Text Placeholder 3"/>
          <p:cNvSpPr>
            <a:spLocks noGrp="1"/>
          </p:cNvSpPr>
          <p:nvPr>
            <p:ph type="body" sz="quarter" idx="10"/>
          </p:nvPr>
        </p:nvSpPr>
        <p:spPr>
          <a:xfrm>
            <a:off x="7616414" y="892885"/>
            <a:ext cx="4575586" cy="5811081"/>
          </a:xfrm>
        </p:spPr>
        <p:txBody>
          <a:bodyPr/>
          <a:lstStyle/>
          <a:p>
            <a:r>
              <a:rPr lang="en-US" sz="4000" u="sng" dirty="0"/>
              <a:t>Micro Services</a:t>
            </a:r>
          </a:p>
          <a:p>
            <a:r>
              <a:rPr lang="en-US" sz="2800" b="1" i="1" dirty="0">
                <a:solidFill>
                  <a:srgbClr val="0070C0"/>
                </a:solidFill>
              </a:rPr>
              <a:t>Split </a:t>
            </a:r>
            <a:r>
              <a:rPr lang="en-US" sz="2400" b="1" i="1" dirty="0">
                <a:solidFill>
                  <a:srgbClr val="0070C0"/>
                </a:solidFill>
              </a:rPr>
              <a:t>Services</a:t>
            </a:r>
            <a:r>
              <a:rPr lang="en-US" sz="2800" b="1" i="1" dirty="0">
                <a:solidFill>
                  <a:srgbClr val="0070C0"/>
                </a:solidFill>
              </a:rPr>
              <a:t> into small pieces</a:t>
            </a:r>
          </a:p>
          <a:p>
            <a:pPr marL="457200" indent="-457200">
              <a:buFont typeface="Arial" panose="020B0604020202020204" pitchFamily="34" charset="0"/>
              <a:buChar char="•"/>
            </a:pPr>
            <a:r>
              <a:rPr lang="en-US" sz="2800" dirty="0"/>
              <a:t>Easily Scale, Deploy, code, etc.</a:t>
            </a:r>
          </a:p>
          <a:p>
            <a:pPr marL="457200" indent="-457200">
              <a:buFont typeface="Arial" panose="020B0604020202020204" pitchFamily="34" charset="0"/>
              <a:buChar char="•"/>
            </a:pPr>
            <a:r>
              <a:rPr lang="en-US" sz="2800" dirty="0"/>
              <a:t>Faster Execution</a:t>
            </a:r>
          </a:p>
          <a:p>
            <a:pPr marL="457200" indent="-457200">
              <a:buFont typeface="Arial" panose="020B0604020202020204" pitchFamily="34" charset="0"/>
              <a:buChar char="•"/>
            </a:pPr>
            <a:r>
              <a:rPr lang="en-US" sz="2800" dirty="0"/>
              <a:t>Higher Reliability</a:t>
            </a:r>
          </a:p>
          <a:p>
            <a:pPr marL="457200" indent="-457200">
              <a:buFont typeface="Arial" panose="020B0604020202020204" pitchFamily="34" charset="0"/>
              <a:buChar char="•"/>
            </a:pPr>
            <a:r>
              <a:rPr lang="en-US" sz="2800" dirty="0"/>
              <a:t>Faster MTTR </a:t>
            </a:r>
            <a:r>
              <a:rPr lang="en-US" sz="1200" dirty="0"/>
              <a:t>mean time to repair</a:t>
            </a:r>
            <a:endParaRPr lang="en-US" sz="2800" dirty="0"/>
          </a:p>
          <a:p>
            <a:pPr marL="457200" indent="-457200">
              <a:buFont typeface="Arial" panose="020B0604020202020204" pitchFamily="34" charset="0"/>
              <a:buChar char="•"/>
            </a:pPr>
            <a:r>
              <a:rPr lang="en-US" sz="2800" dirty="0"/>
              <a:t>Agile capabilities</a:t>
            </a:r>
          </a:p>
          <a:p>
            <a:pPr marL="457200" indent="-457200">
              <a:buFont typeface="Arial" panose="020B0604020202020204" pitchFamily="34" charset="0"/>
              <a:buChar char="•"/>
            </a:pPr>
            <a:r>
              <a:rPr lang="en-US" sz="2800" dirty="0"/>
              <a:t>Automation Continuous Delivery</a:t>
            </a:r>
          </a:p>
          <a:p>
            <a:pPr marL="457200" indent="-457200">
              <a:buFont typeface="Arial" panose="020B0604020202020204" pitchFamily="34" charset="0"/>
              <a:buChar char="•"/>
            </a:pPr>
            <a:r>
              <a:rPr lang="en-US" sz="2800" dirty="0"/>
              <a:t>Amplify Feedback Loops</a:t>
            </a:r>
          </a:p>
        </p:txBody>
      </p:sp>
      <p:sp>
        <p:nvSpPr>
          <p:cNvPr id="5" name="Text Placeholder 4"/>
          <p:cNvSpPr>
            <a:spLocks noGrp="1"/>
          </p:cNvSpPr>
          <p:nvPr>
            <p:ph type="body" sz="quarter" idx="11"/>
          </p:nvPr>
        </p:nvSpPr>
        <p:spPr>
          <a:xfrm>
            <a:off x="266960" y="1092112"/>
            <a:ext cx="4703073" cy="6081665"/>
          </a:xfrm>
        </p:spPr>
        <p:txBody>
          <a:bodyPr/>
          <a:lstStyle/>
          <a:p>
            <a:r>
              <a:rPr lang="en-US" sz="4000" u="sng" dirty="0"/>
              <a:t>Monolithic</a:t>
            </a:r>
          </a:p>
          <a:p>
            <a:r>
              <a:rPr lang="en-US" sz="2800" b="1" dirty="0">
                <a:solidFill>
                  <a:srgbClr val="0070C0"/>
                </a:solidFill>
              </a:rPr>
              <a:t>All Feature in Full App</a:t>
            </a:r>
          </a:p>
          <a:p>
            <a:pPr marL="457200" indent="-457200">
              <a:buFont typeface="Arial" panose="020B0604020202020204" pitchFamily="34" charset="0"/>
              <a:buChar char="•"/>
            </a:pPr>
            <a:r>
              <a:rPr lang="en-US" sz="2800" dirty="0"/>
              <a:t>Long Cycles (Dev, Test, Q/A, Deploy, update, etc.)</a:t>
            </a:r>
          </a:p>
          <a:p>
            <a:pPr marL="457200" indent="-457200">
              <a:buFont typeface="Arial" panose="020B0604020202020204" pitchFamily="34" charset="0"/>
              <a:buChar char="•"/>
            </a:pPr>
            <a:r>
              <a:rPr lang="en-US" sz="2800" dirty="0"/>
              <a:t>Error / Bug Prone</a:t>
            </a:r>
          </a:p>
          <a:p>
            <a:pPr marL="457200" indent="-457200">
              <a:buFont typeface="Arial" panose="020B0604020202020204" pitchFamily="34" charset="0"/>
              <a:buChar char="•"/>
            </a:pPr>
            <a:r>
              <a:rPr lang="en-US" sz="2800" dirty="0"/>
              <a:t>Expensive</a:t>
            </a:r>
          </a:p>
          <a:p>
            <a:pPr marL="457200" indent="-457200">
              <a:buFont typeface="Arial" panose="020B0604020202020204" pitchFamily="34" charset="0"/>
              <a:buChar char="•"/>
            </a:pPr>
            <a:r>
              <a:rPr lang="en-US" sz="2800" dirty="0"/>
              <a:t>Quick Fixes hard or impossible</a:t>
            </a:r>
          </a:p>
          <a:p>
            <a:pPr marL="457200" indent="-457200">
              <a:buFont typeface="Arial" panose="020B0604020202020204" pitchFamily="34" charset="0"/>
              <a:buChar char="•"/>
            </a:pPr>
            <a:r>
              <a:rPr lang="en-US" sz="2800" dirty="0"/>
              <a:t>More bottlenecks</a:t>
            </a:r>
          </a:p>
          <a:p>
            <a:pPr marL="457200" indent="-457200">
              <a:buFont typeface="Arial" panose="020B0604020202020204" pitchFamily="34" charset="0"/>
              <a:buChar char="•"/>
            </a:pPr>
            <a:r>
              <a:rPr lang="en-US" sz="2800" dirty="0"/>
              <a:t>Harder to test (more changes at once)</a:t>
            </a:r>
          </a:p>
        </p:txBody>
      </p:sp>
      <p:graphicFrame>
        <p:nvGraphicFramePr>
          <p:cNvPr id="3" name="Diagram 2"/>
          <p:cNvGraphicFramePr/>
          <p:nvPr>
            <p:extLst/>
          </p:nvPr>
        </p:nvGraphicFramePr>
        <p:xfrm>
          <a:off x="4082412" y="2221684"/>
          <a:ext cx="3647486" cy="3926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93188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1461"/>
            <a:ext cx="11890296" cy="1822988"/>
          </a:xfrm>
        </p:spPr>
        <p:txBody>
          <a:bodyPr/>
          <a:lstStyle/>
          <a:p>
            <a:r>
              <a:rPr lang="en-US" dirty="0"/>
              <a:t>Architect Defined</a:t>
            </a:r>
          </a:p>
        </p:txBody>
      </p:sp>
      <p:sp>
        <p:nvSpPr>
          <p:cNvPr id="4" name="Text Placeholder 3"/>
          <p:cNvSpPr>
            <a:spLocks noGrp="1"/>
          </p:cNvSpPr>
          <p:nvPr>
            <p:ph type="body" sz="quarter" idx="14"/>
          </p:nvPr>
        </p:nvSpPr>
        <p:spPr>
          <a:xfrm>
            <a:off x="0" y="1714500"/>
            <a:ext cx="11890296" cy="2590800"/>
          </a:xfrm>
        </p:spPr>
        <p:txBody>
          <a:bodyPr/>
          <a:lstStyle/>
          <a:p>
            <a:pPr marL="0" indent="0"/>
            <a:r>
              <a:rPr lang="en-US" sz="4000" dirty="0"/>
              <a:t>Noun: </a:t>
            </a:r>
          </a:p>
          <a:p>
            <a:pPr marL="0" indent="0"/>
            <a:r>
              <a:rPr lang="en-US" sz="4000" dirty="0"/>
              <a:t>1. a person who designs and in many cases also supervises construction</a:t>
            </a:r>
          </a:p>
          <a:p>
            <a:pPr marL="0" indent="0"/>
            <a:r>
              <a:rPr lang="en-US" sz="4000" dirty="0"/>
              <a:t>2. the deviser, maker, or creator of anything: the architects of the Constitution of the United States.</a:t>
            </a:r>
          </a:p>
          <a:p>
            <a:pPr marL="0" indent="0"/>
            <a:endParaRPr lang="en-US" sz="4000" dirty="0"/>
          </a:p>
          <a:p>
            <a:pPr marL="0" indent="0"/>
            <a:r>
              <a:rPr lang="en-US" sz="4000" dirty="0"/>
              <a:t>Verb:</a:t>
            </a:r>
          </a:p>
          <a:p>
            <a:pPr marL="0" indent="0"/>
            <a:r>
              <a:rPr lang="en-US" sz="4000" dirty="0"/>
              <a:t>4. to plan, organize, or structure as an architect: The house is well architected.</a:t>
            </a:r>
          </a:p>
          <a:p>
            <a:pPr marL="0" indent="0"/>
            <a:endParaRPr lang="en-US" sz="4000" dirty="0"/>
          </a:p>
          <a:p>
            <a:pPr marL="0" indent="0"/>
            <a:endParaRPr lang="en-US" sz="4000" dirty="0"/>
          </a:p>
        </p:txBody>
      </p:sp>
      <p:sp>
        <p:nvSpPr>
          <p:cNvPr id="5" name="Explosion 2 4"/>
          <p:cNvSpPr/>
          <p:nvPr/>
        </p:nvSpPr>
        <p:spPr>
          <a:xfrm>
            <a:off x="6864439" y="-314325"/>
            <a:ext cx="6078675" cy="2796637"/>
          </a:xfrm>
          <a:prstGeom prst="irregularSeal2">
            <a:avLst/>
          </a:prstGeom>
          <a:solidFill>
            <a:srgbClr val="92D05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ctr"/>
            <a:r>
              <a:rPr lang="en-US" sz="2800" dirty="0">
                <a:solidFill>
                  <a:schemeClr val="bg1"/>
                </a:solidFill>
              </a:rPr>
              <a:t>Given Challenge </a:t>
            </a:r>
          </a:p>
          <a:p>
            <a:pPr algn="ctr"/>
            <a:r>
              <a:rPr lang="en-US" sz="2800" dirty="0">
                <a:solidFill>
                  <a:schemeClr val="bg1"/>
                </a:solidFill>
              </a:rPr>
              <a:t>&lt;=&gt; </a:t>
            </a:r>
          </a:p>
          <a:p>
            <a:pPr algn="ctr"/>
            <a:r>
              <a:rPr lang="en-US" sz="2800" dirty="0">
                <a:solidFill>
                  <a:schemeClr val="bg1"/>
                </a:solidFill>
              </a:rPr>
              <a:t>Create Solution</a:t>
            </a:r>
            <a:endParaRPr lang="en-US" sz="2400" dirty="0">
              <a:solidFill>
                <a:schemeClr val="bg1"/>
              </a:solidFill>
            </a:endParaRPr>
          </a:p>
        </p:txBody>
      </p:sp>
    </p:spTree>
    <p:extLst>
      <p:ext uri="{BB962C8B-B14F-4D97-AF65-F5344CB8AC3E}">
        <p14:creationId xmlns:p14="http://schemas.microsoft.com/office/powerpoint/2010/main" val="3086867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02718"/>
            <a:ext cx="11655840" cy="622787"/>
          </a:xfrm>
        </p:spPr>
        <p:txBody>
          <a:bodyPr>
            <a:normAutofit fontScale="90000"/>
          </a:bodyPr>
          <a:lstStyle/>
          <a:p>
            <a:r>
              <a:rPr lang="en-US" sz="4400" dirty="0"/>
              <a:t>Monolith/Traditional vs Microservices/born in cloud</a:t>
            </a:r>
          </a:p>
        </p:txBody>
      </p:sp>
      <p:pic>
        <p:nvPicPr>
          <p:cNvPr id="5" name="Content Placeholder 4"/>
          <p:cNvPicPr>
            <a:picLocks noGrp="1" noChangeAspect="1"/>
          </p:cNvPicPr>
          <p:nvPr>
            <p:ph idx="1"/>
          </p:nvPr>
        </p:nvPicPr>
        <p:blipFill>
          <a:blip r:embed="rId3"/>
          <a:stretch>
            <a:fillRect/>
          </a:stretch>
        </p:blipFill>
        <p:spPr>
          <a:xfrm>
            <a:off x="379655" y="912299"/>
            <a:ext cx="10860066" cy="5512649"/>
          </a:xfrm>
          <a:prstGeom prst="rect">
            <a:avLst/>
          </a:prstGeom>
        </p:spPr>
      </p:pic>
      <p:sp>
        <p:nvSpPr>
          <p:cNvPr id="4" name="Text Placeholder 3"/>
          <p:cNvSpPr>
            <a:spLocks noGrp="1"/>
          </p:cNvSpPr>
          <p:nvPr>
            <p:ph type="body" sz="quarter" idx="13"/>
          </p:nvPr>
        </p:nvSpPr>
        <p:spPr/>
        <p:txBody>
          <a:bodyPr/>
          <a:lstStyle/>
          <a:p>
            <a:r>
              <a:rPr lang="en-US" dirty="0"/>
              <a:t>Asteroids</a:t>
            </a:r>
          </a:p>
        </p:txBody>
      </p:sp>
    </p:spTree>
    <p:extLst>
      <p:ext uri="{BB962C8B-B14F-4D97-AF65-F5344CB8AC3E}">
        <p14:creationId xmlns:p14="http://schemas.microsoft.com/office/powerpoint/2010/main" val="90704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413A54-A7F5-44A5-9721-1681FD02727C}"/>
              </a:ext>
            </a:extLst>
          </p:cNvPr>
          <p:cNvSpPr>
            <a:spLocks noGrp="1"/>
          </p:cNvSpPr>
          <p:nvPr>
            <p:ph type="title"/>
          </p:nvPr>
        </p:nvSpPr>
        <p:spPr/>
        <p:txBody>
          <a:bodyPr>
            <a:normAutofit fontScale="90000"/>
          </a:bodyPr>
          <a:lstStyle/>
          <a:p>
            <a:r>
              <a:rPr lang="en-US" dirty="0"/>
              <a:t>Azure Docs Architecture Center</a:t>
            </a:r>
            <a:br>
              <a:rPr lang="en-US" dirty="0"/>
            </a:br>
            <a:r>
              <a:rPr lang="en-US" sz="3600" dirty="0">
                <a:hlinkClick r:id="rId3"/>
              </a:rPr>
              <a:t>https://docs.microsoft.com/en-us/azure/architecture/</a:t>
            </a:r>
            <a:br>
              <a:rPr lang="en-US" dirty="0"/>
            </a:br>
            <a:endParaRPr lang="en-US" dirty="0"/>
          </a:p>
        </p:txBody>
      </p:sp>
      <p:pic>
        <p:nvPicPr>
          <p:cNvPr id="2" name="Content Placeholder 1">
            <a:extLst>
              <a:ext uri="{FF2B5EF4-FFF2-40B4-BE49-F238E27FC236}">
                <a16:creationId xmlns:a16="http://schemas.microsoft.com/office/drawing/2014/main" id="{3AF3CFA3-307C-441B-A10B-86FD6ADDDAF8}"/>
              </a:ext>
            </a:extLst>
          </p:cNvPr>
          <p:cNvPicPr>
            <a:picLocks noGrp="1" noChangeAspect="1"/>
          </p:cNvPicPr>
          <p:nvPr>
            <p:ph idx="1"/>
          </p:nvPr>
        </p:nvPicPr>
        <p:blipFill>
          <a:blip r:embed="rId4"/>
          <a:stretch>
            <a:fillRect/>
          </a:stretch>
        </p:blipFill>
        <p:spPr>
          <a:xfrm>
            <a:off x="2586990" y="1345564"/>
            <a:ext cx="8924159" cy="5295721"/>
          </a:xfrm>
          <a:prstGeom prst="rect">
            <a:avLst/>
          </a:prstGeom>
        </p:spPr>
      </p:pic>
    </p:spTree>
    <p:extLst>
      <p:ext uri="{BB962C8B-B14F-4D97-AF65-F5344CB8AC3E}">
        <p14:creationId xmlns:p14="http://schemas.microsoft.com/office/powerpoint/2010/main" val="1772565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6D026-9751-4D43-9BFA-010AB0EF5134}"/>
              </a:ext>
            </a:extLst>
          </p:cNvPr>
          <p:cNvSpPr>
            <a:spLocks noGrp="1"/>
          </p:cNvSpPr>
          <p:nvPr>
            <p:ph type="title"/>
          </p:nvPr>
        </p:nvSpPr>
        <p:spPr/>
        <p:txBody>
          <a:bodyPr/>
          <a:lstStyle/>
          <a:p>
            <a:r>
              <a:rPr lang="en-US" dirty="0"/>
              <a:t>Labs – Containers </a:t>
            </a:r>
            <a:r>
              <a:rPr lang="en-US" dirty="0">
                <a:hlinkClick r:id="rId3"/>
              </a:rPr>
              <a:t>http://aka.ms/534Labs</a:t>
            </a:r>
            <a:br>
              <a:rPr lang="en-US" dirty="0"/>
            </a:br>
            <a:r>
              <a:rPr lang="en-US" sz="3200" dirty="0"/>
              <a:t>Scroll Down to #7 at bottom for containers</a:t>
            </a:r>
            <a:endParaRPr lang="en-US" dirty="0"/>
          </a:p>
        </p:txBody>
      </p:sp>
      <p:sp>
        <p:nvSpPr>
          <p:cNvPr id="3" name="Content Placeholder 2">
            <a:extLst>
              <a:ext uri="{FF2B5EF4-FFF2-40B4-BE49-F238E27FC236}">
                <a16:creationId xmlns:a16="http://schemas.microsoft.com/office/drawing/2014/main" id="{A84511CC-360A-4019-A1B5-5D97DFFA2078}"/>
              </a:ext>
            </a:extLst>
          </p:cNvPr>
          <p:cNvSpPr>
            <a:spLocks noGrp="1"/>
          </p:cNvSpPr>
          <p:nvPr>
            <p:ph idx="1"/>
          </p:nvPr>
        </p:nvSpPr>
        <p:spPr>
          <a:xfrm>
            <a:off x="508000" y="2036763"/>
            <a:ext cx="11188700" cy="2611549"/>
          </a:xfrm>
        </p:spPr>
        <p:txBody>
          <a:bodyPr/>
          <a:lstStyle/>
          <a:p>
            <a:r>
              <a:rPr lang="en-US" b="1" dirty="0"/>
              <a:t>Labs: </a:t>
            </a:r>
            <a:r>
              <a:rPr lang="en-US" dirty="0">
                <a:hlinkClick r:id="rId3"/>
              </a:rPr>
              <a:t>http://aka.ms/534Labs</a:t>
            </a:r>
            <a:r>
              <a:rPr lang="en-US" dirty="0"/>
              <a:t> </a:t>
            </a:r>
          </a:p>
          <a:p>
            <a:r>
              <a:rPr lang="en-US" b="1" dirty="0"/>
              <a:t>Azure Portal: </a:t>
            </a:r>
            <a:r>
              <a:rPr lang="en-US" dirty="0">
                <a:hlinkClick r:id="rId4"/>
              </a:rPr>
              <a:t>http://portal.azure.com</a:t>
            </a:r>
            <a:r>
              <a:rPr lang="en-US" dirty="0"/>
              <a:t> </a:t>
            </a:r>
          </a:p>
          <a:p>
            <a:r>
              <a:rPr lang="en-US" sz="4000" b="1" dirty="0"/>
              <a:t>Docs and more Step-By-Step </a:t>
            </a:r>
            <a:r>
              <a:rPr lang="en-US" dirty="0">
                <a:hlinkClick r:id="rId5"/>
              </a:rPr>
              <a:t>http://docs.microsoft.com</a:t>
            </a:r>
            <a:r>
              <a:rPr lang="en-US" dirty="0"/>
              <a:t> </a:t>
            </a:r>
          </a:p>
        </p:txBody>
      </p:sp>
    </p:spTree>
    <p:extLst>
      <p:ext uri="{BB962C8B-B14F-4D97-AF65-F5344CB8AC3E}">
        <p14:creationId xmlns:p14="http://schemas.microsoft.com/office/powerpoint/2010/main" val="222550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Tips, Tricks and Field Experiences </a:t>
            </a:r>
          </a:p>
        </p:txBody>
      </p:sp>
      <p:graphicFrame>
        <p:nvGraphicFramePr>
          <p:cNvPr id="7" name="Content Placeholder 6"/>
          <p:cNvGraphicFramePr>
            <a:graphicFrameLocks noGrp="1"/>
          </p:cNvGraphicFramePr>
          <p:nvPr>
            <p:ph sz="half" idx="1"/>
            <p:extLst/>
          </p:nvPr>
        </p:nvGraphicFramePr>
        <p:xfrm>
          <a:off x="223838" y="1279525"/>
          <a:ext cx="5699125"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7"/>
          <p:cNvGraphicFramePr>
            <a:graphicFrameLocks noGrp="1"/>
          </p:cNvGraphicFramePr>
          <p:nvPr>
            <p:ph sz="half" idx="2"/>
            <p:extLst>
              <p:ext uri="{D42A27DB-BD31-4B8C-83A1-F6EECF244321}">
                <p14:modId xmlns:p14="http://schemas.microsoft.com/office/powerpoint/2010/main" val="1387084355"/>
              </p:ext>
            </p:extLst>
          </p:nvPr>
        </p:nvGraphicFramePr>
        <p:xfrm>
          <a:off x="6188220" y="1884218"/>
          <a:ext cx="5699125" cy="24476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077217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Tricks and Field Experiences </a:t>
            </a:r>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2347551699"/>
              </p:ext>
            </p:extLst>
          </p:nvPr>
        </p:nvGraphicFramePr>
        <p:xfrm>
          <a:off x="223838" y="1279525"/>
          <a:ext cx="5699125"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3"/>
          <p:cNvSpPr>
            <a:spLocks noGrp="1"/>
          </p:cNvSpPr>
          <p:nvPr>
            <p:ph sz="half" idx="2"/>
          </p:nvPr>
        </p:nvSpPr>
        <p:spPr/>
        <p:txBody>
          <a:bodyPr/>
          <a:lstStyle/>
          <a:p>
            <a:endParaRPr lang="en-US"/>
          </a:p>
        </p:txBody>
      </p:sp>
      <p:graphicFrame>
        <p:nvGraphicFramePr>
          <p:cNvPr id="7" name="Content Placeholder 7"/>
          <p:cNvGraphicFramePr>
            <a:graphicFrameLocks/>
          </p:cNvGraphicFramePr>
          <p:nvPr>
            <p:extLst>
              <p:ext uri="{D42A27DB-BD31-4B8C-83A1-F6EECF244321}">
                <p14:modId xmlns:p14="http://schemas.microsoft.com/office/powerpoint/2010/main" val="393249106"/>
              </p:ext>
            </p:extLst>
          </p:nvPr>
        </p:nvGraphicFramePr>
        <p:xfrm>
          <a:off x="6345238" y="1279525"/>
          <a:ext cx="5699125" cy="49688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27527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57719" y="108147"/>
            <a:ext cx="11651870" cy="1795962"/>
          </a:xfrm>
        </p:spPr>
        <p:txBody>
          <a:bodyPr>
            <a:normAutofit/>
          </a:bodyPr>
          <a:lstStyle/>
          <a:p>
            <a:r>
              <a:rPr lang="en-US" sz="7198" dirty="0">
                <a:solidFill>
                  <a:schemeClr val="bg1"/>
                </a:solidFill>
              </a:rPr>
              <a:t>Questions… Answered at Events</a:t>
            </a:r>
            <a:endParaRPr lang="en-US" sz="5998" dirty="0">
              <a:solidFill>
                <a:schemeClr val="bg1"/>
              </a:solidFill>
            </a:endParaRPr>
          </a:p>
        </p:txBody>
      </p:sp>
      <p:sp>
        <p:nvSpPr>
          <p:cNvPr id="7" name="TextBox 6"/>
          <p:cNvSpPr txBox="1"/>
          <p:nvPr/>
        </p:nvSpPr>
        <p:spPr>
          <a:xfrm>
            <a:off x="549806" y="338892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schemeClr val="bg1"/>
                </a:solidFill>
              </a:rPr>
              <a:t>?</a:t>
            </a:r>
          </a:p>
        </p:txBody>
      </p:sp>
      <p:sp>
        <p:nvSpPr>
          <p:cNvPr id="8" name="TextBox 7"/>
          <p:cNvSpPr txBox="1"/>
          <p:nvPr/>
        </p:nvSpPr>
        <p:spPr>
          <a:xfrm>
            <a:off x="8194843" y="467015"/>
            <a:ext cx="2413109" cy="5058973"/>
          </a:xfrm>
          <a:prstGeom prst="rect">
            <a:avLst/>
          </a:prstGeom>
          <a:noFill/>
        </p:spPr>
        <p:txBody>
          <a:bodyPr wrap="none" lIns="182854" tIns="146284" rIns="182854" bIns="146284" rtlCol="0">
            <a:spAutoFit/>
          </a:bodyPr>
          <a:lstStyle/>
          <a:p>
            <a:pPr>
              <a:lnSpc>
                <a:spcPct val="90000"/>
              </a:lnSpc>
              <a:spcAft>
                <a:spcPts val="600"/>
              </a:spcAft>
            </a:pPr>
            <a:r>
              <a:rPr lang="en-US" sz="34394" dirty="0">
                <a:solidFill>
                  <a:schemeClr val="bg1"/>
                </a:solidFill>
              </a:rPr>
              <a:t>?</a:t>
            </a:r>
          </a:p>
        </p:txBody>
      </p:sp>
      <p:sp>
        <p:nvSpPr>
          <p:cNvPr id="9" name="TextBox 8"/>
          <p:cNvSpPr txBox="1"/>
          <p:nvPr/>
        </p:nvSpPr>
        <p:spPr>
          <a:xfrm>
            <a:off x="6509664" y="251611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schemeClr val="bg1"/>
                </a:solidFill>
              </a:rPr>
              <a:t>?</a:t>
            </a:r>
          </a:p>
        </p:txBody>
      </p:sp>
      <p:sp>
        <p:nvSpPr>
          <p:cNvPr id="10" name="TextBox 9"/>
          <p:cNvSpPr txBox="1"/>
          <p:nvPr/>
        </p:nvSpPr>
        <p:spPr>
          <a:xfrm>
            <a:off x="885660" y="1303028"/>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1" name="TextBox 10"/>
          <p:cNvSpPr txBox="1"/>
          <p:nvPr/>
        </p:nvSpPr>
        <p:spPr>
          <a:xfrm>
            <a:off x="4114238" y="2916611"/>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3" name="TextBox 12"/>
          <p:cNvSpPr txBox="1"/>
          <p:nvPr/>
        </p:nvSpPr>
        <p:spPr>
          <a:xfrm>
            <a:off x="8773559" y="4719156"/>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5" name="TextBox 14"/>
          <p:cNvSpPr txBox="1"/>
          <p:nvPr/>
        </p:nvSpPr>
        <p:spPr>
          <a:xfrm>
            <a:off x="1741541" y="4886772"/>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6" name="TextBox 15"/>
          <p:cNvSpPr txBox="1"/>
          <p:nvPr/>
        </p:nvSpPr>
        <p:spPr>
          <a:xfrm>
            <a:off x="2048314" y="786146"/>
            <a:ext cx="2823477" cy="6014363"/>
          </a:xfrm>
          <a:prstGeom prst="rect">
            <a:avLst/>
          </a:prstGeom>
          <a:noFill/>
        </p:spPr>
        <p:txBody>
          <a:bodyPr wrap="none" lIns="182854" tIns="146284" rIns="182854" bIns="146284" rtlCol="0">
            <a:spAutoFit/>
          </a:bodyPr>
          <a:lstStyle/>
          <a:p>
            <a:pPr>
              <a:lnSpc>
                <a:spcPct val="90000"/>
              </a:lnSpc>
              <a:spcAft>
                <a:spcPts val="600"/>
              </a:spcAft>
            </a:pPr>
            <a:r>
              <a:rPr lang="en-US" sz="41292" dirty="0">
                <a:solidFill>
                  <a:schemeClr val="bg1"/>
                </a:solidFill>
              </a:rPr>
              <a:t>?</a:t>
            </a:r>
          </a:p>
        </p:txBody>
      </p:sp>
      <p:sp>
        <p:nvSpPr>
          <p:cNvPr id="17" name="TextBox 16"/>
          <p:cNvSpPr txBox="1"/>
          <p:nvPr/>
        </p:nvSpPr>
        <p:spPr>
          <a:xfrm>
            <a:off x="10088472" y="2939149"/>
            <a:ext cx="2413109" cy="5058973"/>
          </a:xfrm>
          <a:prstGeom prst="rect">
            <a:avLst/>
          </a:prstGeom>
          <a:noFill/>
        </p:spPr>
        <p:txBody>
          <a:bodyPr wrap="none" lIns="182854" tIns="146284" rIns="182854" bIns="146284" rtlCol="0">
            <a:spAutoFit/>
          </a:bodyPr>
          <a:lstStyle/>
          <a:p>
            <a:pPr>
              <a:lnSpc>
                <a:spcPct val="90000"/>
              </a:lnSpc>
              <a:spcAft>
                <a:spcPts val="600"/>
              </a:spcAft>
            </a:pPr>
            <a:r>
              <a:rPr lang="en-US" sz="34394" dirty="0">
                <a:solidFill>
                  <a:schemeClr val="bg1"/>
                </a:solidFill>
              </a:rPr>
              <a:t>?</a:t>
            </a:r>
          </a:p>
        </p:txBody>
      </p:sp>
      <p:sp>
        <p:nvSpPr>
          <p:cNvPr id="18" name="TextBox 17"/>
          <p:cNvSpPr txBox="1"/>
          <p:nvPr/>
        </p:nvSpPr>
        <p:spPr>
          <a:xfrm>
            <a:off x="4923546" y="339674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schemeClr val="bg1"/>
                </a:solidFill>
              </a:rPr>
              <a:t>?</a:t>
            </a:r>
          </a:p>
        </p:txBody>
      </p:sp>
      <p:sp>
        <p:nvSpPr>
          <p:cNvPr id="19" name="TextBox 18"/>
          <p:cNvSpPr txBox="1"/>
          <p:nvPr/>
        </p:nvSpPr>
        <p:spPr>
          <a:xfrm>
            <a:off x="5153812" y="1649226"/>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0" name="TextBox 19"/>
          <p:cNvSpPr txBox="1"/>
          <p:nvPr/>
        </p:nvSpPr>
        <p:spPr>
          <a:xfrm>
            <a:off x="11269915" y="2166057"/>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1" name="TextBox 20"/>
          <p:cNvSpPr txBox="1"/>
          <p:nvPr/>
        </p:nvSpPr>
        <p:spPr>
          <a:xfrm>
            <a:off x="3916043" y="5123056"/>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2" name="TextBox 21"/>
          <p:cNvSpPr txBox="1"/>
          <p:nvPr/>
        </p:nvSpPr>
        <p:spPr>
          <a:xfrm>
            <a:off x="7924821" y="4019833"/>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3" name="TextBox 22"/>
          <p:cNvSpPr txBox="1"/>
          <p:nvPr/>
        </p:nvSpPr>
        <p:spPr>
          <a:xfrm>
            <a:off x="2071002" y="2557747"/>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4" name="TextBox 23"/>
          <p:cNvSpPr txBox="1"/>
          <p:nvPr/>
        </p:nvSpPr>
        <p:spPr>
          <a:xfrm>
            <a:off x="9813910" y="2091790"/>
            <a:ext cx="1044049" cy="1919676"/>
          </a:xfrm>
          <a:prstGeom prst="rect">
            <a:avLst/>
          </a:prstGeom>
          <a:noFill/>
        </p:spPr>
        <p:txBody>
          <a:bodyPr wrap="none" lIns="182854" tIns="146284" rIns="182854" bIns="146284" rtlCol="0">
            <a:spAutoFit/>
          </a:bodyPr>
          <a:lstStyle/>
          <a:p>
            <a:pPr>
              <a:lnSpc>
                <a:spcPct val="90000"/>
              </a:lnSpc>
              <a:spcAft>
                <a:spcPts val="600"/>
              </a:spcAft>
            </a:pPr>
            <a:r>
              <a:rPr lang="en-US" sz="11498" dirty="0">
                <a:solidFill>
                  <a:schemeClr val="bg1"/>
                </a:solidFill>
              </a:rPr>
              <a:t>?</a:t>
            </a:r>
          </a:p>
        </p:txBody>
      </p:sp>
      <p:sp>
        <p:nvSpPr>
          <p:cNvPr id="25" name="TextBox 24"/>
          <p:cNvSpPr txBox="1"/>
          <p:nvPr/>
        </p:nvSpPr>
        <p:spPr>
          <a:xfrm>
            <a:off x="7533882" y="1649227"/>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6" name="TextBox 25"/>
          <p:cNvSpPr txBox="1"/>
          <p:nvPr/>
        </p:nvSpPr>
        <p:spPr>
          <a:xfrm>
            <a:off x="6477736" y="5558057"/>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7" name="TextBox 26"/>
          <p:cNvSpPr txBox="1"/>
          <p:nvPr/>
        </p:nvSpPr>
        <p:spPr>
          <a:xfrm>
            <a:off x="5983654" y="2739513"/>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8" name="TextBox 27"/>
          <p:cNvSpPr txBox="1"/>
          <p:nvPr/>
        </p:nvSpPr>
        <p:spPr>
          <a:xfrm>
            <a:off x="9869377" y="4395525"/>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9" name="TextBox 28"/>
          <p:cNvSpPr txBox="1"/>
          <p:nvPr/>
        </p:nvSpPr>
        <p:spPr>
          <a:xfrm>
            <a:off x="428249" y="2893532"/>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30" name="Rectangle 29"/>
          <p:cNvSpPr/>
          <p:nvPr/>
        </p:nvSpPr>
        <p:spPr>
          <a:xfrm>
            <a:off x="1245309" y="6017458"/>
            <a:ext cx="8275320" cy="923330"/>
          </a:xfrm>
          <a:prstGeom prst="rect">
            <a:avLst/>
          </a:prstGeom>
        </p:spPr>
        <p:txBody>
          <a:bodyPr wrap="square">
            <a:spAutoFit/>
          </a:bodyPr>
          <a:lstStyle/>
          <a:p>
            <a:pPr algn="ctr" eaLnBrk="0" fontAlgn="base" hangingPunct="0">
              <a:spcBef>
                <a:spcPct val="0"/>
              </a:spcBef>
              <a:spcAft>
                <a:spcPct val="0"/>
              </a:spcAft>
            </a:pPr>
            <a:r>
              <a:rPr lang="en-US" sz="5400" b="1" dirty="0">
                <a:solidFill>
                  <a:srgbClr val="FFFF00"/>
                </a:solidFill>
              </a:rPr>
              <a:t>ITProGuru.com/Join</a:t>
            </a:r>
            <a:endParaRPr lang="en-US" sz="5400" dirty="0">
              <a:solidFill>
                <a:srgbClr val="FFFF00"/>
              </a:solidFill>
            </a:endParaRPr>
          </a:p>
        </p:txBody>
      </p:sp>
    </p:spTree>
    <p:extLst>
      <p:ext uri="{BB962C8B-B14F-4D97-AF65-F5344CB8AC3E}">
        <p14:creationId xmlns:p14="http://schemas.microsoft.com/office/powerpoint/2010/main" val="34926368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7636" y="1614575"/>
            <a:ext cx="3472776" cy="4276818"/>
          </a:xfrm>
          <a:prstGeom prst="rect">
            <a:avLst/>
          </a:prstGeom>
        </p:spPr>
      </p:pic>
      <p:sp>
        <p:nvSpPr>
          <p:cNvPr id="2" name="Title 1"/>
          <p:cNvSpPr>
            <a:spLocks noGrp="1"/>
          </p:cNvSpPr>
          <p:nvPr>
            <p:ph type="title" idx="4294967295"/>
          </p:nvPr>
        </p:nvSpPr>
        <p:spPr>
          <a:xfrm>
            <a:off x="0" y="149225"/>
            <a:ext cx="11677650" cy="1543050"/>
          </a:xfrm>
        </p:spPr>
        <p:txBody>
          <a:bodyPr>
            <a:noAutofit/>
          </a:bodyPr>
          <a:lstStyle/>
          <a:p>
            <a:r>
              <a:rPr lang="en-US" sz="3599" dirty="0">
                <a:solidFill>
                  <a:schemeClr val="tx2"/>
                </a:solidFill>
              </a:rPr>
              <a:t>Event Notifications – Http://ITProGuru.com/join</a:t>
            </a:r>
            <a:br>
              <a:rPr lang="en-US" sz="3599" dirty="0">
                <a:solidFill>
                  <a:schemeClr val="tx2"/>
                </a:solidFill>
              </a:rPr>
            </a:br>
            <a:r>
              <a:rPr lang="en-US" sz="2400" dirty="0">
                <a:solidFill>
                  <a:schemeClr val="tx2"/>
                </a:solidFill>
              </a:rPr>
              <a:t>Example: Azure Certification Jump Start </a:t>
            </a:r>
            <a:br>
              <a:rPr lang="en-US" sz="2400" dirty="0">
                <a:solidFill>
                  <a:schemeClr val="tx2"/>
                </a:solidFill>
              </a:rPr>
            </a:br>
            <a:r>
              <a:rPr lang="en-US" sz="2800" dirty="0">
                <a:solidFill>
                  <a:schemeClr val="tx2"/>
                </a:solidFill>
              </a:rPr>
              <a:t>70-534 Architecting Microsoft Azure Solutions</a:t>
            </a:r>
            <a:br>
              <a:rPr lang="en-US" sz="3999" dirty="0">
                <a:solidFill>
                  <a:schemeClr val="tx2"/>
                </a:solidFill>
              </a:rPr>
            </a:br>
            <a:endParaRPr lang="en-US" sz="3999" u="sng" dirty="0">
              <a:solidFill>
                <a:schemeClr val="tx2"/>
              </a:solidFill>
            </a:endParaRPr>
          </a:p>
        </p:txBody>
      </p:sp>
      <p:sp>
        <p:nvSpPr>
          <p:cNvPr id="3" name="Content Placeholder 2"/>
          <p:cNvSpPr>
            <a:spLocks noGrp="1"/>
          </p:cNvSpPr>
          <p:nvPr>
            <p:ph idx="4294967295"/>
          </p:nvPr>
        </p:nvSpPr>
        <p:spPr>
          <a:xfrm>
            <a:off x="0" y="1287943"/>
            <a:ext cx="4658400" cy="4711700"/>
          </a:xfrm>
        </p:spPr>
        <p:txBody>
          <a:bodyPr>
            <a:noAutofit/>
          </a:bodyPr>
          <a:lstStyle/>
          <a:p>
            <a:pPr marL="0" indent="0" eaLnBrk="0" fontAlgn="t" hangingPunct="0">
              <a:lnSpc>
                <a:spcPct val="100000"/>
              </a:lnSpc>
              <a:spcBef>
                <a:spcPct val="0"/>
              </a:spcBef>
              <a:spcAft>
                <a:spcPct val="0"/>
              </a:spcAft>
              <a:buNone/>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200" u="sng" dirty="0">
                <a:hlinkClick r:id="rId4"/>
              </a:rPr>
              <a:t>Design Azure Resource Manager (ARM) networking (5–10%)</a:t>
            </a:r>
            <a:endParaRPr lang="en-US" sz="12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200" u="sng" dirty="0">
                <a:hlinkClick r:id="rId5"/>
              </a:rPr>
              <a:t>Secure resources (20–25%)</a:t>
            </a:r>
            <a:endParaRPr lang="en-US" sz="12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200" u="sng" dirty="0">
                <a:hlinkClick r:id="rId6"/>
              </a:rPr>
              <a:t>Design an application storage and data access strategy (5–10%)</a:t>
            </a:r>
            <a:endParaRPr lang="en-US" sz="12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advanced applications (20–25%)</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5" name="Rectangle 4"/>
          <p:cNvSpPr/>
          <p:nvPr/>
        </p:nvSpPr>
        <p:spPr>
          <a:xfrm>
            <a:off x="1701165" y="5923704"/>
            <a:ext cx="8275320" cy="923330"/>
          </a:xfrm>
          <a:prstGeom prst="rect">
            <a:avLst/>
          </a:prstGeom>
        </p:spPr>
        <p:txBody>
          <a:bodyPr wrap="square">
            <a:spAutoFit/>
          </a:bodyPr>
          <a:lstStyle/>
          <a:p>
            <a:pPr algn="ctr" eaLnBrk="0" fontAlgn="base" hangingPunct="0">
              <a:spcBef>
                <a:spcPct val="0"/>
              </a:spcBef>
              <a:spcAft>
                <a:spcPct val="0"/>
              </a:spcAft>
            </a:pPr>
            <a:r>
              <a:rPr lang="en-US" sz="5400" b="1" dirty="0">
                <a:solidFill>
                  <a:srgbClr val="0070C0"/>
                </a:solidFill>
              </a:rPr>
              <a:t>ITProGuru.com/Join</a:t>
            </a:r>
            <a:endParaRPr lang="en-US" sz="5400" dirty="0">
              <a:solidFill>
                <a:srgbClr val="0070C0"/>
              </a:solidFill>
            </a:endParaRPr>
          </a:p>
        </p:txBody>
      </p:sp>
      <p:sp>
        <p:nvSpPr>
          <p:cNvPr id="7" name="TextBox 6"/>
          <p:cNvSpPr txBox="1"/>
          <p:nvPr/>
        </p:nvSpPr>
        <p:spPr>
          <a:xfrm>
            <a:off x="10016280" y="684324"/>
            <a:ext cx="2352395" cy="922945"/>
          </a:xfrm>
          <a:prstGeom prst="rect">
            <a:avLst/>
          </a:prstGeom>
          <a:noFill/>
        </p:spPr>
        <p:txBody>
          <a:bodyPr wrap="square" rtlCol="0">
            <a:spAutoFit/>
          </a:bodyPr>
          <a:lstStyle/>
          <a:p>
            <a:r>
              <a:rPr lang="en-US" sz="1799" dirty="0"/>
              <a:t>Brought to you By: </a:t>
            </a:r>
          </a:p>
          <a:p>
            <a:r>
              <a:rPr lang="en-US" sz="1799" dirty="0"/>
              <a:t>@ITProGuru </a:t>
            </a:r>
          </a:p>
          <a:p>
            <a:r>
              <a:rPr lang="en-US" sz="1799" dirty="0"/>
              <a:t>Microsoft</a:t>
            </a:r>
          </a:p>
        </p:txBody>
      </p:sp>
      <p:sp>
        <p:nvSpPr>
          <p:cNvPr id="11" name="Rectangle 10"/>
          <p:cNvSpPr/>
          <p:nvPr/>
        </p:nvSpPr>
        <p:spPr>
          <a:xfrm>
            <a:off x="8717635" y="3972337"/>
            <a:ext cx="3469918" cy="246157"/>
          </a:xfrm>
          <a:prstGeom prst="rect">
            <a:avLst/>
          </a:prstGeom>
        </p:spPr>
        <p:txBody>
          <a:bodyPr wrap="none">
            <a:spAutoFit/>
          </a:bodyPr>
          <a:lstStyle/>
          <a:p>
            <a:r>
              <a:rPr lang="en-US" sz="1000" dirty="0">
                <a:latin typeface="Segoe UI" panose="020B0502040204020203" pitchFamily="34" charset="0"/>
              </a:rPr>
              <a:t>http://www.amazon.com/dp/0735697442/ref=rdr_ext_tmb</a:t>
            </a:r>
            <a:endParaRPr lang="en-US" sz="1000" dirty="0"/>
          </a:p>
        </p:txBody>
      </p:sp>
      <p:sp>
        <p:nvSpPr>
          <p:cNvPr id="8" name="TextBox 7"/>
          <p:cNvSpPr txBox="1"/>
          <p:nvPr/>
        </p:nvSpPr>
        <p:spPr>
          <a:xfrm>
            <a:off x="8717634" y="5857746"/>
            <a:ext cx="3469919" cy="567289"/>
          </a:xfrm>
          <a:prstGeom prst="rect">
            <a:avLst/>
          </a:prstGeom>
          <a:solidFill>
            <a:srgbClr val="FFFF00"/>
          </a:solidFill>
        </p:spPr>
        <p:txBody>
          <a:bodyPr vert="horz" wrap="square" lIns="91440" tIns="91440" rIns="91440" bIns="91440" rtlCol="0" anchor="t">
            <a:noAutofit/>
          </a:bodyPr>
          <a:lstStyle/>
          <a:p>
            <a:pPr algn="ctr"/>
            <a:r>
              <a:rPr lang="en-US" sz="2000" dirty="0">
                <a:solidFill>
                  <a:srgbClr val="7030A0"/>
                </a:solidFill>
                <a:latin typeface="Segoe UI" pitchFamily="34" charset="0"/>
                <a:ea typeface="Segoe UI" pitchFamily="34" charset="0"/>
                <a:cs typeface="Segoe UI" pitchFamily="34" charset="0"/>
              </a:rPr>
              <a:t>Curriculum for Attendees</a:t>
            </a:r>
          </a:p>
        </p:txBody>
      </p:sp>
      <p:sp>
        <p:nvSpPr>
          <p:cNvPr id="10" name="Content Placeholder 2">
            <a:extLst>
              <a:ext uri="{FF2B5EF4-FFF2-40B4-BE49-F238E27FC236}">
                <a16:creationId xmlns:a16="http://schemas.microsoft.com/office/drawing/2014/main" id="{EBD3721A-2689-42AD-89AF-D48D58F19A07}"/>
              </a:ext>
            </a:extLst>
          </p:cNvPr>
          <p:cNvSpPr txBox="1">
            <a:spLocks/>
          </p:cNvSpPr>
          <p:nvPr/>
        </p:nvSpPr>
        <p:spPr>
          <a:xfrm>
            <a:off x="4487460" y="1293674"/>
            <a:ext cx="4109340" cy="509169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fontAlgn="t">
              <a:lnSpc>
                <a:spcPct val="107000"/>
              </a:lnSpc>
              <a:spcBef>
                <a:spcPts val="1000"/>
              </a:spcBef>
              <a:spcAft>
                <a:spcPct val="0"/>
              </a:spcAft>
              <a:buSzPts val="1000"/>
              <a:buFont typeface="Arial" panose="020B0604020202020204" pitchFamily="34" charset="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#5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8"/>
              </a:rPr>
              <a:t>Design Azure Web and Mobile Apps (5–10%)</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Web Applications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Mobile Applications </a:t>
            </a:r>
          </a:p>
          <a:p>
            <a:pPr marL="0" lvl="1" indent="0" fontAlgn="t">
              <a:lnSpc>
                <a:spcPct val="107000"/>
              </a:lnSpc>
              <a:spcBef>
                <a:spcPts val="1000"/>
              </a:spcBef>
              <a:spcAft>
                <a:spcPct val="0"/>
              </a:spcAft>
              <a:buSzPts val="1000"/>
              <a:buFont typeface="Arial" panose="020B0604020202020204" pitchFamily="34" charset="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9"/>
              </a:rPr>
              <a:t>Design a management, monitoring, and business continuity strategy (20–25%)</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 monitoring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Describe Azure business continuity/disaster recovery (BC/DR) capabilities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 disaster recovery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Azure Automation and PowerShell workflows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Describe the use cases for Azure Automation configuration </a:t>
            </a:r>
          </a:p>
          <a:p>
            <a:pPr marL="0" lvl="1" indent="0" fontAlgn="t">
              <a:lnSpc>
                <a:spcPct val="107000"/>
              </a:lnSpc>
              <a:spcBef>
                <a:spcPts val="1000"/>
              </a:spcBef>
              <a:spcAft>
                <a:spcPct val="0"/>
              </a:spcAft>
              <a:buSzPts val="1000"/>
              <a:buFont typeface="Arial" panose="020B0604020202020204" pitchFamily="34" charset="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#7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10"/>
              </a:rPr>
              <a:t>Architect an Azure Compute infrastructure (10–15%)</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ARM Virtual Machines (VMs)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ARM template deployment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for availability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 Bonus: Containers</a:t>
            </a:r>
          </a:p>
          <a:p>
            <a:pPr marL="0" lvl="1" indent="0" fontAlgn="t">
              <a:lnSpc>
                <a:spcPct val="100000"/>
              </a:lnSpc>
              <a:spcBef>
                <a:spcPts val="0"/>
              </a:spcBef>
              <a:spcAft>
                <a:spcPct val="0"/>
              </a:spcAft>
              <a:buSzPts val="1000"/>
              <a:buFont typeface="Arial" panose="020B0604020202020204" pitchFamily="34" charset="0"/>
              <a:buNone/>
              <a:tabLst>
                <a:tab pos="228600" algn="l"/>
              </a:tabLst>
            </a:pPr>
            <a:endParaRPr lang="en-US" sz="12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Explosion 1 5"/>
          <p:cNvSpPr/>
          <p:nvPr/>
        </p:nvSpPr>
        <p:spPr>
          <a:xfrm>
            <a:off x="5490816" y="2524223"/>
            <a:ext cx="4211518" cy="3927104"/>
          </a:xfrm>
          <a:prstGeom prst="irregularSeal1">
            <a:avLst/>
          </a:prstGeom>
          <a:solidFill>
            <a:srgbClr val="FFC000">
              <a:alpha val="82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solidFill>
                  <a:schemeClr val="tx1"/>
                </a:solidFill>
              </a:rPr>
              <a:t>Join EVENTS Mailing List NOW!</a:t>
            </a:r>
          </a:p>
        </p:txBody>
      </p:sp>
      <p:sp>
        <p:nvSpPr>
          <p:cNvPr id="9" name="TextBox 8">
            <a:extLst>
              <a:ext uri="{FF2B5EF4-FFF2-40B4-BE49-F238E27FC236}">
                <a16:creationId xmlns:a16="http://schemas.microsoft.com/office/drawing/2014/main" id="{932CC09D-4924-4DE7-8D55-C2D76FA3BD49}"/>
              </a:ext>
            </a:extLst>
          </p:cNvPr>
          <p:cNvSpPr txBox="1"/>
          <p:nvPr/>
        </p:nvSpPr>
        <p:spPr>
          <a:xfrm flipH="1">
            <a:off x="124201" y="5557715"/>
            <a:ext cx="2711278" cy="1292662"/>
          </a:xfrm>
          <a:prstGeom prst="rect">
            <a:avLst/>
          </a:prstGeom>
          <a:noFill/>
        </p:spPr>
        <p:txBody>
          <a:bodyPr wrap="square" rtlCol="0">
            <a:spAutoFit/>
          </a:bodyPr>
          <a:lstStyle/>
          <a:p>
            <a:r>
              <a:rPr lang="en-US" sz="2400" dirty="0"/>
              <a:t>Other Event Plans:</a:t>
            </a:r>
          </a:p>
          <a:p>
            <a:r>
              <a:rPr lang="en-US" b="1" dirty="0"/>
              <a:t>DevOps</a:t>
            </a:r>
            <a:r>
              <a:rPr lang="en-US" dirty="0"/>
              <a:t>, </a:t>
            </a:r>
            <a:r>
              <a:rPr lang="en-US" b="1" dirty="0"/>
              <a:t>Containers</a:t>
            </a:r>
            <a:r>
              <a:rPr lang="en-US" dirty="0"/>
              <a:t>, </a:t>
            </a:r>
          </a:p>
          <a:p>
            <a:r>
              <a:rPr lang="en-US" dirty="0"/>
              <a:t>Application Pipeline, </a:t>
            </a:r>
          </a:p>
          <a:p>
            <a:r>
              <a:rPr lang="en-US" dirty="0" err="1"/>
              <a:t>MicroServices</a:t>
            </a:r>
            <a:r>
              <a:rPr lang="en-US" dirty="0"/>
              <a:t> &amp; More</a:t>
            </a:r>
          </a:p>
        </p:txBody>
      </p:sp>
    </p:spTree>
    <p:extLst>
      <p:ext uri="{BB962C8B-B14F-4D97-AF65-F5344CB8AC3E}">
        <p14:creationId xmlns:p14="http://schemas.microsoft.com/office/powerpoint/2010/main" val="1964183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8067834" y="5041180"/>
            <a:ext cx="3524504" cy="1215231"/>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5" name="Rectangle 7"/>
          <p:cNvSpPr>
            <a:spLocks noChangeArrowheads="1"/>
          </p:cNvSpPr>
          <p:nvPr/>
        </p:nvSpPr>
        <p:spPr bwMode="auto">
          <a:xfrm>
            <a:off x="4338255" y="5041180"/>
            <a:ext cx="3529173" cy="1215231"/>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6" name="Rectangle 8"/>
          <p:cNvSpPr>
            <a:spLocks noChangeArrowheads="1"/>
          </p:cNvSpPr>
          <p:nvPr/>
        </p:nvSpPr>
        <p:spPr bwMode="auto">
          <a:xfrm>
            <a:off x="607476" y="5041180"/>
            <a:ext cx="3526060" cy="121523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7" name="Rectangle 9"/>
          <p:cNvSpPr>
            <a:spLocks noChangeArrowheads="1"/>
          </p:cNvSpPr>
          <p:nvPr/>
        </p:nvSpPr>
        <p:spPr bwMode="auto">
          <a:xfrm>
            <a:off x="607477" y="1098652"/>
            <a:ext cx="3526060" cy="187890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8" name="Rectangle 10"/>
          <p:cNvSpPr>
            <a:spLocks noChangeArrowheads="1"/>
          </p:cNvSpPr>
          <p:nvPr/>
        </p:nvSpPr>
        <p:spPr bwMode="auto">
          <a:xfrm>
            <a:off x="4338255" y="1098652"/>
            <a:ext cx="3529173" cy="1878900"/>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9" name="Rectangle 11"/>
          <p:cNvSpPr>
            <a:spLocks noChangeArrowheads="1"/>
          </p:cNvSpPr>
          <p:nvPr/>
        </p:nvSpPr>
        <p:spPr bwMode="auto">
          <a:xfrm>
            <a:off x="8067834" y="1098652"/>
            <a:ext cx="3524504" cy="18789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pic>
        <p:nvPicPr>
          <p:cNvPr id="12" name="Picture 2" descr="technet_rev.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903" y="1367539"/>
            <a:ext cx="2133374" cy="591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 descr="MVA-rev.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49080" y="1380490"/>
            <a:ext cx="1254771" cy="47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618368" y="2084569"/>
            <a:ext cx="3529173" cy="905081"/>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Deep technical content and free product evaluations</a:t>
            </a:r>
          </a:p>
        </p:txBody>
      </p:sp>
      <p:sp>
        <p:nvSpPr>
          <p:cNvPr id="16" name="TextBox 15"/>
          <p:cNvSpPr txBox="1"/>
          <p:nvPr/>
        </p:nvSpPr>
        <p:spPr>
          <a:xfrm>
            <a:off x="4338255" y="2084568"/>
            <a:ext cx="3529173" cy="597349"/>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Hands-on deep technical labs</a:t>
            </a:r>
          </a:p>
        </p:txBody>
      </p:sp>
      <p:sp>
        <p:nvSpPr>
          <p:cNvPr id="17" name="TextBox 16"/>
          <p:cNvSpPr txBox="1"/>
          <p:nvPr/>
        </p:nvSpPr>
        <p:spPr>
          <a:xfrm>
            <a:off x="8067833" y="2084569"/>
            <a:ext cx="3529173" cy="905081"/>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Free, online, </a:t>
            </a:r>
            <a:br>
              <a:rPr lang="en-US" sz="1961" kern="0" dirty="0">
                <a:solidFill>
                  <a:srgbClr val="EFEFEF"/>
                </a:solidFill>
                <a:latin typeface="Segoe UI Light" pitchFamily="34" charset="0"/>
                <a:ea typeface="MS PGothic" pitchFamily="34" charset="-128"/>
              </a:rPr>
            </a:br>
            <a:r>
              <a:rPr lang="en-US" sz="1961" kern="0" dirty="0">
                <a:solidFill>
                  <a:srgbClr val="EFEFEF"/>
                </a:solidFill>
                <a:latin typeface="Segoe UI Light" pitchFamily="34" charset="0"/>
                <a:ea typeface="MS PGothic" pitchFamily="34" charset="-128"/>
              </a:rPr>
              <a:t>technical courses</a:t>
            </a:r>
          </a:p>
        </p:txBody>
      </p:sp>
      <p:sp>
        <p:nvSpPr>
          <p:cNvPr id="18" name="TextBox 17"/>
          <p:cNvSpPr txBox="1"/>
          <p:nvPr/>
        </p:nvSpPr>
        <p:spPr>
          <a:xfrm>
            <a:off x="618368" y="5041181"/>
            <a:ext cx="3529173" cy="781732"/>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Download Microsoft software trials today.</a:t>
            </a:r>
          </a:p>
        </p:txBody>
      </p:sp>
      <p:sp>
        <p:nvSpPr>
          <p:cNvPr id="19" name="TextBox 18"/>
          <p:cNvSpPr txBox="1"/>
          <p:nvPr/>
        </p:nvSpPr>
        <p:spPr>
          <a:xfrm>
            <a:off x="4338255" y="5041180"/>
            <a:ext cx="3529173" cy="530964"/>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Find Hand On Labs.</a:t>
            </a:r>
          </a:p>
        </p:txBody>
      </p:sp>
      <p:sp>
        <p:nvSpPr>
          <p:cNvPr id="20" name="TextBox 19"/>
          <p:cNvSpPr txBox="1"/>
          <p:nvPr/>
        </p:nvSpPr>
        <p:spPr>
          <a:xfrm>
            <a:off x="8067833" y="5041180"/>
            <a:ext cx="3529173" cy="530964"/>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Take a free online course.</a:t>
            </a:r>
          </a:p>
        </p:txBody>
      </p:sp>
      <p:sp>
        <p:nvSpPr>
          <p:cNvPr id="21" name="Rectangle 20"/>
          <p:cNvSpPr/>
          <p:nvPr/>
        </p:nvSpPr>
        <p:spPr>
          <a:xfrm>
            <a:off x="618369" y="5734457"/>
            <a:ext cx="3057655" cy="466101"/>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Technet.microsoft.com/evalcenter</a:t>
            </a:r>
          </a:p>
        </p:txBody>
      </p:sp>
      <p:pic>
        <p:nvPicPr>
          <p:cNvPr id="22"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18188" y="5765169"/>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p:cNvSpPr/>
          <p:nvPr/>
        </p:nvSpPr>
        <p:spPr>
          <a:xfrm>
            <a:off x="4338257" y="5734457"/>
            <a:ext cx="3057655" cy="466101"/>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Technet.microsoft.com/</a:t>
            </a:r>
            <a:r>
              <a:rPr lang="en-US" sz="1273" kern="0" dirty="0" err="1">
                <a:solidFill>
                  <a:srgbClr val="FFFFFF"/>
                </a:solidFill>
                <a:ea typeface="MS PGothic" pitchFamily="34" charset="-128"/>
              </a:rPr>
              <a:t>virtuallabs</a:t>
            </a:r>
            <a:endParaRPr lang="en-US" sz="1273" kern="0" dirty="0">
              <a:solidFill>
                <a:srgbClr val="FFFFFF"/>
              </a:solidFill>
              <a:ea typeface="MS PGothic" pitchFamily="34" charset="-128"/>
            </a:endParaRPr>
          </a:p>
        </p:txBody>
      </p:sp>
      <p:pic>
        <p:nvPicPr>
          <p:cNvPr id="26"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8076" y="5765169"/>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p:cNvSpPr/>
          <p:nvPr/>
        </p:nvSpPr>
        <p:spPr>
          <a:xfrm>
            <a:off x="8067833" y="5734454"/>
            <a:ext cx="3057655" cy="479676"/>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microsoftvirtualacademy.com </a:t>
            </a:r>
          </a:p>
        </p:txBody>
      </p:sp>
      <p:pic>
        <p:nvPicPr>
          <p:cNvPr id="29"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67654" y="5765165"/>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07476" y="2977552"/>
            <a:ext cx="3526060" cy="2049336"/>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At the TechNet Evaluation Center you can download free, trial versions of Microsoft software, with no feature limits. Dozens of trials are available – all at no cost. </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Try Windows Server 2012 R2 for up to 180 days.  Download the Windows 8.1 Enterprise 90-day evaluation. Or try Microsoft Azure at no-cost for up to 90 days.</a:t>
            </a:r>
          </a:p>
        </p:txBody>
      </p:sp>
      <p:sp>
        <p:nvSpPr>
          <p:cNvPr id="24" name="TextBox 23"/>
          <p:cNvSpPr txBox="1"/>
          <p:nvPr/>
        </p:nvSpPr>
        <p:spPr>
          <a:xfrm>
            <a:off x="4339813" y="2977551"/>
            <a:ext cx="3526060" cy="2015728"/>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Microsoft Hands On Labs offer virtual environments that will take you through guided, technically deep product learning experience.</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Learn at your own pace in labs that you can complete in 90 minutes or less. There is no complex setup or installation is required to use TechNet Virtual Labs.   </a:t>
            </a:r>
          </a:p>
        </p:txBody>
      </p:sp>
      <p:sp>
        <p:nvSpPr>
          <p:cNvPr id="27" name="TextBox 26"/>
          <p:cNvSpPr txBox="1"/>
          <p:nvPr/>
        </p:nvSpPr>
        <p:spPr>
          <a:xfrm>
            <a:off x="8066279" y="2977552"/>
            <a:ext cx="3526060" cy="2049336"/>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Microsoft Virtual Academy provides free online training on the IT scenarios that are important to your company and your career. </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Learn at your own pace and boost your IT skills with over 100 courses across more than 15 Microsoft technologies including Windows Server, Windows 8</a:t>
            </a:r>
            <a:r>
              <a:rPr lang="en-US" sz="1175" kern="0">
                <a:gradFill>
                  <a:gsLst>
                    <a:gs pos="2917">
                      <a:srgbClr val="505050"/>
                    </a:gs>
                    <a:gs pos="30000">
                      <a:srgbClr val="505050"/>
                    </a:gs>
                  </a:gsLst>
                  <a:lin ang="5400000" scaled="0"/>
                </a:gradFill>
                <a:ea typeface="MS PGothic" pitchFamily="34" charset="-128"/>
              </a:rPr>
              <a:t>, Microsoft </a:t>
            </a:r>
            <a:r>
              <a:rPr lang="en-US" sz="1175" kern="0" dirty="0">
                <a:gradFill>
                  <a:gsLst>
                    <a:gs pos="2917">
                      <a:srgbClr val="505050"/>
                    </a:gs>
                    <a:gs pos="30000">
                      <a:srgbClr val="505050"/>
                    </a:gs>
                  </a:gsLst>
                  <a:lin ang="5400000" scaled="0"/>
                </a:gradFill>
                <a:ea typeface="MS PGothic" pitchFamily="34" charset="-128"/>
              </a:rPr>
              <a:t>Azure, Office 365, virtualization, Windows Phone, and more. </a:t>
            </a:r>
          </a:p>
        </p:txBody>
      </p:sp>
      <p:sp>
        <p:nvSpPr>
          <p:cNvPr id="3" name="TextBox 2"/>
          <p:cNvSpPr txBox="1"/>
          <p:nvPr/>
        </p:nvSpPr>
        <p:spPr>
          <a:xfrm>
            <a:off x="4414782" y="1221806"/>
            <a:ext cx="3451091" cy="621968"/>
          </a:xfrm>
          <a:prstGeom prst="rect">
            <a:avLst/>
          </a:prstGeom>
          <a:noFill/>
        </p:spPr>
        <p:txBody>
          <a:bodyPr wrap="square" lIns="179259" tIns="143407" rIns="179259" bIns="143407" rtlCol="0">
            <a:spAutoFit/>
          </a:bodyPr>
          <a:lstStyle/>
          <a:p>
            <a:pPr defTabSz="913957">
              <a:lnSpc>
                <a:spcPct val="90000"/>
              </a:lnSpc>
              <a:spcAft>
                <a:spcPts val="588"/>
              </a:spcAft>
            </a:pPr>
            <a:r>
              <a:rPr lang="en-US" sz="2353" kern="0" dirty="0">
                <a:solidFill>
                  <a:srgbClr val="EFEFEF"/>
                </a:solidFill>
                <a:ea typeface="MS PGothic" pitchFamily="34" charset="-128"/>
              </a:rPr>
              <a:t>TechNet Virtual Labs</a:t>
            </a:r>
          </a:p>
        </p:txBody>
      </p:sp>
    </p:spTree>
    <p:extLst>
      <p:ext uri="{BB962C8B-B14F-4D97-AF65-F5344CB8AC3E}">
        <p14:creationId xmlns:p14="http://schemas.microsoft.com/office/powerpoint/2010/main" val="262726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546" y="93576"/>
            <a:ext cx="10515600" cy="737697"/>
          </a:xfrm>
        </p:spPr>
        <p:txBody>
          <a:bodyPr/>
          <a:lstStyle/>
          <a:p>
            <a:r>
              <a:rPr lang="en-US" dirty="0"/>
              <a:t>More Resources</a:t>
            </a:r>
          </a:p>
        </p:txBody>
      </p:sp>
      <p:graphicFrame>
        <p:nvGraphicFramePr>
          <p:cNvPr id="3" name="Table 2">
            <a:extLst>
              <a:ext uri="{FF2B5EF4-FFF2-40B4-BE49-F238E27FC236}">
                <a16:creationId xmlns:a16="http://schemas.microsoft.com/office/drawing/2014/main" id="{89B86B2B-93A6-4089-B749-CEB671328547}"/>
              </a:ext>
            </a:extLst>
          </p:cNvPr>
          <p:cNvGraphicFramePr>
            <a:graphicFrameLocks noGrp="1"/>
          </p:cNvGraphicFramePr>
          <p:nvPr>
            <p:extLst>
              <p:ext uri="{D42A27DB-BD31-4B8C-83A1-F6EECF244321}">
                <p14:modId xmlns:p14="http://schemas.microsoft.com/office/powerpoint/2010/main" val="2297776782"/>
              </p:ext>
            </p:extLst>
          </p:nvPr>
        </p:nvGraphicFramePr>
        <p:xfrm>
          <a:off x="504000" y="1519275"/>
          <a:ext cx="11289600" cy="3428625"/>
        </p:xfrm>
        <a:graphic>
          <a:graphicData uri="http://schemas.openxmlformats.org/drawingml/2006/table">
            <a:tbl>
              <a:tblPr firstRow="1" firstCol="1">
                <a:tableStyleId>{5C22544A-7EE6-4342-B048-85BDC9FD1C3A}</a:tableStyleId>
              </a:tblPr>
              <a:tblGrid>
                <a:gridCol w="5390328">
                  <a:extLst>
                    <a:ext uri="{9D8B030D-6E8A-4147-A177-3AD203B41FA5}">
                      <a16:colId xmlns:a16="http://schemas.microsoft.com/office/drawing/2014/main" val="3887258380"/>
                    </a:ext>
                  </a:extLst>
                </a:gridCol>
                <a:gridCol w="5899272">
                  <a:extLst>
                    <a:ext uri="{9D8B030D-6E8A-4147-A177-3AD203B41FA5}">
                      <a16:colId xmlns:a16="http://schemas.microsoft.com/office/drawing/2014/main" val="2883612874"/>
                    </a:ext>
                  </a:extLst>
                </a:gridCol>
              </a:tblGrid>
              <a:tr h="432431">
                <a:tc>
                  <a:txBody>
                    <a:bodyPr/>
                    <a:lstStyle/>
                    <a:p>
                      <a:pPr algn="l" rtl="0" fontAlgn="b"/>
                      <a:r>
                        <a:rPr lang="en-US" sz="3200" u="none" strike="noStrike" dirty="0">
                          <a:effectLst/>
                        </a:rPr>
                        <a:t>Resource</a:t>
                      </a:r>
                      <a:endParaRPr lang="en-US" sz="3200" b="1" i="0" u="none" strike="noStrike" dirty="0">
                        <a:solidFill>
                          <a:srgbClr val="FFFFFF"/>
                        </a:solidFill>
                        <a:effectLst/>
                        <a:latin typeface="Calibri" panose="020F0502020204030204" pitchFamily="34" charset="0"/>
                      </a:endParaRPr>
                    </a:p>
                  </a:txBody>
                  <a:tcPr marL="7620" marR="7620" marT="7620" anchor="b"/>
                </a:tc>
                <a:tc>
                  <a:txBody>
                    <a:bodyPr/>
                    <a:lstStyle/>
                    <a:p>
                      <a:pPr algn="l" rtl="0" fontAlgn="b"/>
                      <a:r>
                        <a:rPr lang="en-US" sz="3200" u="none" strike="noStrike">
                          <a:effectLst/>
                        </a:rPr>
                        <a:t>Link</a:t>
                      </a:r>
                      <a:endParaRPr lang="en-US" sz="3200" b="1" i="0" u="none" strike="noStrike">
                        <a:solidFill>
                          <a:srgbClr val="FFFFFF"/>
                        </a:solidFill>
                        <a:effectLst/>
                        <a:latin typeface="Calibri" panose="020F0502020204030204" pitchFamily="34" charset="0"/>
                      </a:endParaRPr>
                    </a:p>
                  </a:txBody>
                  <a:tcPr marL="7620" marR="7620" marT="7620" anchor="b"/>
                </a:tc>
                <a:extLst>
                  <a:ext uri="{0D108BD9-81ED-4DB2-BD59-A6C34878D82A}">
                    <a16:rowId xmlns:a16="http://schemas.microsoft.com/office/drawing/2014/main" val="2079215054"/>
                  </a:ext>
                </a:extLst>
              </a:tr>
              <a:tr h="483034">
                <a:tc>
                  <a:txBody>
                    <a:bodyPr/>
                    <a:lstStyle/>
                    <a:p>
                      <a:pPr algn="l" rtl="0" fontAlgn="b"/>
                      <a:r>
                        <a:rPr lang="en-US" sz="2400" u="none" strike="noStrike">
                          <a:effectLst/>
                        </a:rPr>
                        <a:t>Virtual Academy Videos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3"/>
                        </a:rPr>
                        <a:t>https://mva.microsoft.com/product-training/microsoft-azure#!jobf=IT%20Pros&amp;lang=1033</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2407753460"/>
                  </a:ext>
                </a:extLst>
              </a:tr>
              <a:tr h="358826">
                <a:tc>
                  <a:txBody>
                    <a:bodyPr/>
                    <a:lstStyle/>
                    <a:p>
                      <a:pPr algn="l" rtl="0" fontAlgn="b"/>
                      <a:r>
                        <a:rPr lang="en-US" sz="2400" u="none" strike="noStrike">
                          <a:effectLst/>
                        </a:rPr>
                        <a:t>Various On-line training</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3"/>
                        </a:rPr>
                        <a:t>https://www.microsoft.com/en-us/learning/azure-training.aspx</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4026119036"/>
                  </a:ext>
                </a:extLst>
              </a:tr>
              <a:tr h="358826">
                <a:tc>
                  <a:txBody>
                    <a:bodyPr/>
                    <a:lstStyle/>
                    <a:p>
                      <a:pPr algn="l" rtl="0" fontAlgn="b"/>
                      <a:r>
                        <a:rPr lang="en-US" sz="2400" u="none" strike="noStrike">
                          <a:effectLst/>
                        </a:rPr>
                        <a:t>Visual Studio Developer Incentives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4"/>
                        </a:rPr>
                        <a:t>https://www.visualstudio.com/dev-essentials/</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1837020724"/>
                  </a:ext>
                </a:extLst>
              </a:tr>
              <a:tr h="471534">
                <a:tc>
                  <a:txBody>
                    <a:bodyPr/>
                    <a:lstStyle/>
                    <a:p>
                      <a:pPr algn="l" rtl="0" fontAlgn="b"/>
                      <a:r>
                        <a:rPr lang="en-US" sz="2400" u="none" strike="noStrike">
                          <a:effectLst/>
                        </a:rPr>
                        <a:t>Azure training for AWS professionals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5"/>
                        </a:rPr>
                        <a:t>https://openedx.microsoft.com/courses/course-v1%3AMicrosoft%2BAzure213x%2B2016_T4/</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2383721050"/>
                  </a:ext>
                </a:extLst>
              </a:tr>
              <a:tr h="548265">
                <a:tc>
                  <a:txBody>
                    <a:bodyPr/>
                    <a:lstStyle/>
                    <a:p>
                      <a:pPr algn="l" rtl="0" fontAlgn="b"/>
                      <a:r>
                        <a:rPr lang="en-US" sz="2400" u="none" strike="noStrike">
                          <a:effectLst/>
                        </a:rPr>
                        <a:t>Microsoft Azure for IT Pros Content Series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dirty="0">
                          <a:effectLst/>
                          <a:hlinkClick r:id="rId6"/>
                        </a:rPr>
                        <a:t>https://mva.microsoft.com/search/SearchResults.aspx#!q=Microsoft%20Azure%20for%20IT%20Pros%20content%20series&amp;lang=1033</a:t>
                      </a:r>
                      <a:r>
                        <a:rPr lang="en-US" sz="1600" u="sng" strike="noStrike" dirty="0">
                          <a:effectLst/>
                        </a:rPr>
                        <a:t> </a:t>
                      </a:r>
                      <a:endParaRPr lang="en-US" sz="1600" b="0" i="0" u="sng" strike="noStrike" dirty="0">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3725432044"/>
                  </a:ext>
                </a:extLst>
              </a:tr>
              <a:tr h="358826">
                <a:tc>
                  <a:txBody>
                    <a:bodyPr/>
                    <a:lstStyle/>
                    <a:p>
                      <a:pPr algn="l" rtl="0" fontAlgn="b"/>
                      <a:r>
                        <a:rPr lang="en-US" sz="2400" u="none" strike="noStrike">
                          <a:effectLst/>
                        </a:rPr>
                        <a:t>LinkedIn Learning Center</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fontAlgn="b"/>
                      <a:r>
                        <a:rPr lang="en-US" sz="1600" u="sng" strike="noStrike" dirty="0">
                          <a:effectLst/>
                          <a:hlinkClick r:id="rId7"/>
                        </a:rPr>
                        <a:t>https://learning.linkedin.com/in/overview</a:t>
                      </a:r>
                      <a:endParaRPr lang="en-US" sz="1600" b="0" i="0" u="sng" strike="noStrike" dirty="0">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2317597407"/>
                  </a:ext>
                </a:extLst>
              </a:tr>
            </a:tbl>
          </a:graphicData>
        </a:graphic>
      </p:graphicFrame>
      <p:sp>
        <p:nvSpPr>
          <p:cNvPr id="5" name="Rectangle 4">
            <a:extLst>
              <a:ext uri="{FF2B5EF4-FFF2-40B4-BE49-F238E27FC236}">
                <a16:creationId xmlns:a16="http://schemas.microsoft.com/office/drawing/2014/main" id="{FA521D52-F5BD-4BF7-B5DE-CED743A605A6}"/>
              </a:ext>
            </a:extLst>
          </p:cNvPr>
          <p:cNvSpPr/>
          <p:nvPr/>
        </p:nvSpPr>
        <p:spPr>
          <a:xfrm>
            <a:off x="1104000" y="5445835"/>
            <a:ext cx="9336000" cy="954107"/>
          </a:xfrm>
          <a:prstGeom prst="rect">
            <a:avLst/>
          </a:prstGeom>
        </p:spPr>
        <p:txBody>
          <a:bodyPr wrap="square">
            <a:spAutoFit/>
          </a:bodyPr>
          <a:lstStyle/>
          <a:p>
            <a:r>
              <a:rPr lang="en-US" sz="2800" dirty="0"/>
              <a:t>Microsoft Learning</a:t>
            </a:r>
          </a:p>
          <a:p>
            <a:r>
              <a:rPr lang="en-US" sz="2800" dirty="0">
                <a:hlinkClick r:id="rId8"/>
              </a:rPr>
              <a:t>https://www.microsoft.com/en-us/learning/default.aspx</a:t>
            </a:r>
            <a:r>
              <a:rPr lang="en-US" sz="2800" dirty="0"/>
              <a:t> </a:t>
            </a:r>
          </a:p>
        </p:txBody>
      </p:sp>
    </p:spTree>
    <p:extLst>
      <p:ext uri="{BB962C8B-B14F-4D97-AF65-F5344CB8AC3E}">
        <p14:creationId xmlns:p14="http://schemas.microsoft.com/office/powerpoint/2010/main" val="3601080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52" y="143885"/>
            <a:ext cx="11890296" cy="1822988"/>
          </a:xfrm>
        </p:spPr>
        <p:txBody>
          <a:bodyPr>
            <a:noAutofit/>
          </a:bodyPr>
          <a:lstStyle/>
          <a:p>
            <a:r>
              <a:rPr lang="en-US" sz="6000" b="1" dirty="0"/>
              <a:t>2016 CIO Priorities &amp; Challenges</a:t>
            </a:r>
            <a:endParaRPr lang="en-US" sz="6000" dirty="0"/>
          </a:p>
        </p:txBody>
      </p:sp>
      <p:sp>
        <p:nvSpPr>
          <p:cNvPr id="6" name="Text Placeholder 5"/>
          <p:cNvSpPr>
            <a:spLocks noGrp="1"/>
          </p:cNvSpPr>
          <p:nvPr>
            <p:ph type="body" sz="quarter" idx="14"/>
          </p:nvPr>
        </p:nvSpPr>
        <p:spPr>
          <a:xfrm>
            <a:off x="150852" y="1422183"/>
            <a:ext cx="7875548" cy="3949917"/>
          </a:xfrm>
        </p:spPr>
        <p:txBody>
          <a:bodyPr/>
          <a:lstStyle/>
          <a:p>
            <a:r>
              <a:rPr lang="en-US" sz="3200" dirty="0"/>
              <a:t>Talent has now been recognized globally as the single biggest issue standing in the way of CIOs achieving their objectives.</a:t>
            </a:r>
          </a:p>
          <a:p>
            <a:endParaRPr lang="en-US" sz="2800" dirty="0"/>
          </a:p>
          <a:p>
            <a:r>
              <a:rPr lang="en-US" sz="2800" dirty="0"/>
              <a:t>The biggest talent gaps are around </a:t>
            </a:r>
            <a:r>
              <a:rPr lang="en-US" sz="2800" b="1" dirty="0"/>
              <a:t>Information/Analytics</a:t>
            </a:r>
            <a:br>
              <a:rPr lang="en-US" sz="2800" b="1" dirty="0"/>
            </a:br>
            <a:r>
              <a:rPr lang="en-US" sz="2800" dirty="0"/>
              <a:t>followed by </a:t>
            </a:r>
            <a:r>
              <a:rPr lang="en-US" sz="2800" b="1" dirty="0"/>
              <a:t>business knowledge/acumen</a:t>
            </a:r>
            <a:r>
              <a:rPr lang="en-US" sz="2800" dirty="0"/>
              <a:t>. </a:t>
            </a:r>
            <a:br>
              <a:rPr lang="en-US" sz="2800" dirty="0"/>
            </a:br>
            <a:endParaRPr lang="en-US" sz="2800" dirty="0"/>
          </a:p>
        </p:txBody>
      </p:sp>
      <p:sp>
        <p:nvSpPr>
          <p:cNvPr id="7" name="Rectangle 6"/>
          <p:cNvSpPr/>
          <p:nvPr/>
        </p:nvSpPr>
        <p:spPr>
          <a:xfrm>
            <a:off x="5055361" y="6465732"/>
            <a:ext cx="8264182" cy="369332"/>
          </a:xfrm>
          <a:prstGeom prst="rect">
            <a:avLst/>
          </a:prstGeom>
        </p:spPr>
        <p:txBody>
          <a:bodyPr wrap="square">
            <a:spAutoFit/>
          </a:bodyPr>
          <a:lstStyle/>
          <a:p>
            <a:r>
              <a:rPr lang="en-US" dirty="0"/>
              <a:t>http://www.gartner.com/imagesrv/cio/pdf/cio_agenda_insights_2016.pdf</a:t>
            </a:r>
          </a:p>
        </p:txBody>
      </p:sp>
      <p:pic>
        <p:nvPicPr>
          <p:cNvPr id="10" name="Picture 9"/>
          <p:cNvPicPr>
            <a:picLocks noChangeAspect="1"/>
          </p:cNvPicPr>
          <p:nvPr/>
        </p:nvPicPr>
        <p:blipFill>
          <a:blip r:embed="rId3"/>
          <a:stretch>
            <a:fillRect/>
          </a:stretch>
        </p:blipFill>
        <p:spPr>
          <a:xfrm>
            <a:off x="7352483" y="4500557"/>
            <a:ext cx="1347832" cy="1833051"/>
          </a:xfrm>
          <a:prstGeom prst="rect">
            <a:avLst/>
          </a:prstGeom>
        </p:spPr>
      </p:pic>
      <p:pic>
        <p:nvPicPr>
          <p:cNvPr id="11" name="Picture 10"/>
          <p:cNvPicPr>
            <a:picLocks noChangeAspect="1"/>
          </p:cNvPicPr>
          <p:nvPr/>
        </p:nvPicPr>
        <p:blipFill>
          <a:blip r:embed="rId4"/>
          <a:stretch>
            <a:fillRect/>
          </a:stretch>
        </p:blipFill>
        <p:spPr>
          <a:xfrm>
            <a:off x="8062345" y="1321387"/>
            <a:ext cx="3942857" cy="3552381"/>
          </a:xfrm>
          <a:prstGeom prst="rect">
            <a:avLst/>
          </a:prstGeom>
        </p:spPr>
      </p:pic>
      <p:sp>
        <p:nvSpPr>
          <p:cNvPr id="3" name="Snip Same Side Corner Rectangle 2"/>
          <p:cNvSpPr/>
          <p:nvPr/>
        </p:nvSpPr>
        <p:spPr>
          <a:xfrm>
            <a:off x="245984" y="4873768"/>
            <a:ext cx="4868091" cy="1584960"/>
          </a:xfrm>
          <a:prstGeom prst="snip2Same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ctr"/>
            <a:r>
              <a:rPr lang="en-US" sz="3200" dirty="0">
                <a:solidFill>
                  <a:srgbClr val="0070C0"/>
                </a:solidFill>
              </a:rPr>
              <a:t>Understanding what is possible with the cloud can help close the gap</a:t>
            </a:r>
          </a:p>
        </p:txBody>
      </p:sp>
    </p:spTree>
    <p:extLst>
      <p:ext uri="{BB962C8B-B14F-4D97-AF65-F5344CB8AC3E}">
        <p14:creationId xmlns:p14="http://schemas.microsoft.com/office/powerpoint/2010/main" val="27366315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6"/>
            <a:ext cx="10515600" cy="734002"/>
          </a:xfrm>
        </p:spPr>
        <p:txBody>
          <a:bodyPr>
            <a:normAutofit/>
          </a:bodyPr>
          <a:lstStyle/>
          <a:p>
            <a:r>
              <a:rPr lang="en-US" dirty="0"/>
              <a:t>Translate Business Objectives Into Actions</a:t>
            </a:r>
          </a:p>
        </p:txBody>
      </p:sp>
      <p:sp>
        <p:nvSpPr>
          <p:cNvPr id="8" name="Content Placeholder 7"/>
          <p:cNvSpPr>
            <a:spLocks noGrp="1"/>
          </p:cNvSpPr>
          <p:nvPr>
            <p:ph idx="1"/>
          </p:nvPr>
        </p:nvSpPr>
        <p:spPr>
          <a:xfrm>
            <a:off x="762001" y="1207911"/>
            <a:ext cx="11091331" cy="4888089"/>
          </a:xfrm>
        </p:spPr>
        <p:txBody>
          <a:bodyPr>
            <a:normAutofit/>
          </a:bodyPr>
          <a:lstStyle/>
          <a:p>
            <a:r>
              <a:rPr lang="en-US" sz="3600" dirty="0"/>
              <a:t>Identify Problems </a:t>
            </a:r>
            <a:r>
              <a:rPr lang="en-US" dirty="0"/>
              <a:t>(especially root problems)</a:t>
            </a:r>
          </a:p>
          <a:p>
            <a:r>
              <a:rPr lang="en-US" sz="3600" dirty="0"/>
              <a:t>Determine the requirements to solve each problem</a:t>
            </a:r>
          </a:p>
          <a:p>
            <a:r>
              <a:rPr lang="en-US" sz="3600" dirty="0"/>
              <a:t>Determine technology available to help solve the problem</a:t>
            </a:r>
          </a:p>
          <a:p>
            <a:r>
              <a:rPr lang="en-US" sz="3600" dirty="0"/>
              <a:t>Identify strategic partners</a:t>
            </a:r>
          </a:p>
          <a:p>
            <a:r>
              <a:rPr lang="en-US" sz="3600" dirty="0"/>
              <a:t>Determine likely barriers</a:t>
            </a:r>
          </a:p>
          <a:p>
            <a:r>
              <a:rPr lang="en-US" sz="3600" dirty="0"/>
              <a:t>Determine additional value (if any)</a:t>
            </a:r>
          </a:p>
          <a:p>
            <a:r>
              <a:rPr lang="en-US" sz="3600" dirty="0"/>
              <a:t>Get Started</a:t>
            </a:r>
          </a:p>
        </p:txBody>
      </p:sp>
      <p:grpSp>
        <p:nvGrpSpPr>
          <p:cNvPr id="9" name="Group 8"/>
          <p:cNvGrpSpPr/>
          <p:nvPr/>
        </p:nvGrpSpPr>
        <p:grpSpPr>
          <a:xfrm>
            <a:off x="7075015" y="2981708"/>
            <a:ext cx="3036711" cy="1340494"/>
            <a:chOff x="3372259" y="3952003"/>
            <a:chExt cx="3036711" cy="1340494"/>
          </a:xfrm>
        </p:grpSpPr>
        <p:sp>
          <p:nvSpPr>
            <p:cNvPr id="10" name="Flowchart: Punched Tape 9"/>
            <p:cNvSpPr/>
            <p:nvPr/>
          </p:nvSpPr>
          <p:spPr>
            <a:xfrm>
              <a:off x="3372259" y="3952003"/>
              <a:ext cx="3036711" cy="1340494"/>
            </a:xfrm>
            <a:prstGeom prst="flowChartPunchedTap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150" y="4357051"/>
              <a:ext cx="2469094" cy="530398"/>
            </a:xfrm>
            <a:prstGeom prst="rect">
              <a:avLst/>
            </a:prstGeom>
            <a:noFill/>
          </p:spPr>
        </p:pic>
      </p:grpSp>
      <p:pic>
        <p:nvPicPr>
          <p:cNvPr id="12" name="Picture 11"/>
          <p:cNvPicPr>
            <a:picLocks noChangeAspect="1"/>
          </p:cNvPicPr>
          <p:nvPr/>
        </p:nvPicPr>
        <p:blipFill>
          <a:blip r:embed="rId4"/>
          <a:stretch>
            <a:fillRect/>
          </a:stretch>
        </p:blipFill>
        <p:spPr>
          <a:xfrm>
            <a:off x="9053015" y="4136550"/>
            <a:ext cx="2329061" cy="776353"/>
          </a:xfrm>
          <a:prstGeom prst="rect">
            <a:avLst/>
          </a:prstGeom>
        </p:spPr>
      </p:pic>
    </p:spTree>
    <p:extLst>
      <p:ext uri="{BB962C8B-B14F-4D97-AF65-F5344CB8AC3E}">
        <p14:creationId xmlns:p14="http://schemas.microsoft.com/office/powerpoint/2010/main" val="270013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7" dur="500"/>
                                        <p:tgtEl>
                                          <p:spTgt spid="8">
                                            <p:txEl>
                                              <p:pRg st="2" end="2"/>
                                            </p:txEl>
                                          </p:spTgt>
                                        </p:tgtEl>
                                      </p:cBhvr>
                                    </p:animEffect>
                                  </p:childTnLst>
                                </p:cTn>
                              </p:par>
                              <p:par>
                                <p:cTn id="18" presetID="31"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fltVal val="0"/>
                                          </p:val>
                                        </p:tav>
                                        <p:tav tm="100000">
                                          <p:val>
                                            <p:strVal val="#ppt_w"/>
                                          </p:val>
                                        </p:tav>
                                      </p:tavLst>
                                    </p:anim>
                                    <p:anim calcmode="lin" valueType="num">
                                      <p:cBhvr>
                                        <p:cTn id="21" dur="1000" fill="hold"/>
                                        <p:tgtEl>
                                          <p:spTgt spid="9"/>
                                        </p:tgtEl>
                                        <p:attrNameLst>
                                          <p:attrName>ppt_h</p:attrName>
                                        </p:attrNameLst>
                                      </p:cBhvr>
                                      <p:tavLst>
                                        <p:tav tm="0">
                                          <p:val>
                                            <p:fltVal val="0"/>
                                          </p:val>
                                        </p:tav>
                                        <p:tav tm="100000">
                                          <p:val>
                                            <p:strVal val="#ppt_h"/>
                                          </p:val>
                                        </p:tav>
                                      </p:tavLst>
                                    </p:anim>
                                    <p:anim calcmode="lin" valueType="num">
                                      <p:cBhvr>
                                        <p:cTn id="22" dur="1000" fill="hold"/>
                                        <p:tgtEl>
                                          <p:spTgt spid="9"/>
                                        </p:tgtEl>
                                        <p:attrNameLst>
                                          <p:attrName>style.rotation</p:attrName>
                                        </p:attrNameLst>
                                      </p:cBhvr>
                                      <p:tavLst>
                                        <p:tav tm="0">
                                          <p:val>
                                            <p:fltVal val="90"/>
                                          </p:val>
                                        </p:tav>
                                        <p:tav tm="100000">
                                          <p:val>
                                            <p:fltVal val="0"/>
                                          </p:val>
                                        </p:tav>
                                      </p:tavLst>
                                    </p:anim>
                                    <p:animEffect transition="in" filter="fade">
                                      <p:cBhvr>
                                        <p:cTn id="23" dur="1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8" dur="500"/>
                                        <p:tgtEl>
                                          <p:spTgt spid="8">
                                            <p:txEl>
                                              <p:pRg st="3" end="3"/>
                                            </p:txEl>
                                          </p:spTgt>
                                        </p:tgtEl>
                                      </p:cBhvr>
                                    </p:animEffect>
                                  </p:childTnLst>
                                </p:cTn>
                              </p:par>
                            </p:childTnLst>
                          </p:cTn>
                        </p:par>
                        <p:par>
                          <p:cTn id="29" fill="hold">
                            <p:stCondLst>
                              <p:cond delay="500"/>
                            </p:stCondLst>
                            <p:childTnLst>
                              <p:par>
                                <p:cTn id="30" presetID="16" presetClass="entr" presetSubtype="21"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randombar(horizontal)">
                                      <p:cBhvr>
                                        <p:cTn id="42" dur="500"/>
                                        <p:tgtEl>
                                          <p:spTgt spid="8">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101933"/>
          </a:xfrm>
        </p:spPr>
        <p:txBody>
          <a:bodyPr>
            <a:noAutofit/>
          </a:bodyPr>
          <a:lstStyle/>
          <a:p>
            <a:pPr algn="ctr" defTabSz="913507"/>
            <a:r>
              <a:rPr lang="en-US" altLang="ja-JP" sz="3529" dirty="0">
                <a:gradFill>
                  <a:gsLst>
                    <a:gs pos="1250">
                      <a:schemeClr val="tx2"/>
                    </a:gs>
                    <a:gs pos="100000">
                      <a:schemeClr val="tx2"/>
                    </a:gs>
                  </a:gsLst>
                  <a:lin ang="0" scaled="0"/>
                </a:gradFill>
                <a:cs typeface="Segoe UI"/>
              </a:rPr>
              <a:t>DevOps is the union of people, process, and tools </a:t>
            </a:r>
            <a:br>
              <a:rPr lang="en-US" altLang="ja-JP" sz="3529" dirty="0">
                <a:gradFill>
                  <a:gsLst>
                    <a:gs pos="1250">
                      <a:schemeClr val="tx2"/>
                    </a:gs>
                    <a:gs pos="100000">
                      <a:schemeClr val="tx2"/>
                    </a:gs>
                  </a:gsLst>
                  <a:lin ang="0" scaled="0"/>
                </a:gradFill>
                <a:cs typeface="Segoe UI"/>
              </a:rPr>
            </a:br>
            <a:r>
              <a:rPr lang="en-US" altLang="ja-JP" sz="3529" dirty="0">
                <a:gradFill>
                  <a:gsLst>
                    <a:gs pos="1250">
                      <a:schemeClr val="tx2"/>
                    </a:gs>
                    <a:gs pos="100000">
                      <a:schemeClr val="tx2"/>
                    </a:gs>
                  </a:gsLst>
                  <a:lin ang="0" scaled="0"/>
                </a:gradFill>
                <a:cs typeface="Segoe UI"/>
              </a:rPr>
              <a:t>to enable continuous delivery of value of our end uses. </a:t>
            </a:r>
            <a:endParaRPr lang="ja-JP" altLang="en-US" sz="3529" dirty="0">
              <a:gradFill>
                <a:gsLst>
                  <a:gs pos="1250">
                    <a:schemeClr val="tx2"/>
                  </a:gs>
                  <a:gs pos="100000">
                    <a:schemeClr val="tx2"/>
                  </a:gs>
                </a:gsLst>
                <a:lin ang="0" scaled="0"/>
              </a:gradFill>
            </a:endParaRPr>
          </a:p>
        </p:txBody>
      </p:sp>
      <p:grpSp>
        <p:nvGrpSpPr>
          <p:cNvPr id="8" name="Group 7"/>
          <p:cNvGrpSpPr/>
          <p:nvPr/>
        </p:nvGrpSpPr>
        <p:grpSpPr>
          <a:xfrm>
            <a:off x="4274539" y="4943389"/>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Process</a:t>
              </a:r>
              <a:endParaRPr lang="ja-JP" altLang="en-US" sz="3920" dirty="0">
                <a:ln w="0"/>
                <a:gradFill>
                  <a:gsLst>
                    <a:gs pos="1250">
                      <a:schemeClr val="bg1"/>
                    </a:gs>
                    <a:gs pos="100000">
                      <a:schemeClr val="bg1"/>
                    </a:gs>
                  </a:gsLst>
                  <a:lin ang="0" scaled="0"/>
                </a:gradFill>
              </a:endParaRPr>
            </a:p>
          </p:txBody>
        </p:sp>
      </p:grpSp>
      <p:grpSp>
        <p:nvGrpSpPr>
          <p:cNvPr id="9" name="Group 8"/>
          <p:cNvGrpSpPr/>
          <p:nvPr/>
        </p:nvGrpSpPr>
        <p:grpSpPr>
          <a:xfrm>
            <a:off x="8046854" y="4943390"/>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Tools</a:t>
              </a:r>
              <a:endParaRPr lang="ja-JP" altLang="en-US" sz="3920" dirty="0">
                <a:ln w="0"/>
                <a:gradFill>
                  <a:gsLst>
                    <a:gs pos="1250">
                      <a:schemeClr val="bg1"/>
                    </a:gs>
                    <a:gs pos="100000">
                      <a:schemeClr val="bg1"/>
                    </a:gs>
                  </a:gsLst>
                  <a:lin ang="0" scaled="0"/>
                </a:gradFill>
              </a:endParaRPr>
            </a:p>
          </p:txBody>
        </p:sp>
      </p:grpSp>
      <p:grpSp>
        <p:nvGrpSpPr>
          <p:cNvPr id="19" name="Group 18"/>
          <p:cNvGrpSpPr/>
          <p:nvPr/>
        </p:nvGrpSpPr>
        <p:grpSpPr>
          <a:xfrm>
            <a:off x="502222" y="4948600"/>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People</a:t>
              </a:r>
              <a:endParaRPr lang="ja-JP" altLang="en-US" sz="3920" dirty="0">
                <a:ln w="0"/>
                <a:gradFill>
                  <a:gsLst>
                    <a:gs pos="1250">
                      <a:schemeClr val="bg1"/>
                    </a:gs>
                    <a:gs pos="100000">
                      <a:schemeClr val="bg1"/>
                    </a:gs>
                  </a:gsLst>
                  <a:lin ang="0" scaled="0"/>
                </a:gradFill>
              </a:endParaRPr>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306" y="1491890"/>
            <a:ext cx="1691063" cy="3026756"/>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2004" y="1863562"/>
            <a:ext cx="1303997" cy="2559869"/>
          </a:xfrm>
          <a:prstGeom prst="rect">
            <a:avLst/>
          </a:prstGeom>
        </p:spPr>
      </p:pic>
      <p:grpSp>
        <p:nvGrpSpPr>
          <p:cNvPr id="5" name="Group 4"/>
          <p:cNvGrpSpPr/>
          <p:nvPr/>
        </p:nvGrpSpPr>
        <p:grpSpPr>
          <a:xfrm>
            <a:off x="4478999" y="1490603"/>
            <a:ext cx="3234003" cy="3235117"/>
            <a:chOff x="3763989" y="1325427"/>
            <a:chExt cx="4610100" cy="4611688"/>
          </a:xfrm>
        </p:grpSpPr>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grpSp>
      <p:grpSp>
        <p:nvGrpSpPr>
          <p:cNvPr id="4" name="Group 4"/>
          <p:cNvGrpSpPr>
            <a:grpSpLocks noChangeAspect="1"/>
          </p:cNvGrpSpPr>
          <p:nvPr/>
        </p:nvGrpSpPr>
        <p:grpSpPr bwMode="auto">
          <a:xfrm>
            <a:off x="7746214" y="621351"/>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grpSp>
      <p:sp>
        <p:nvSpPr>
          <p:cNvPr id="25" name="TextBox 24"/>
          <p:cNvSpPr txBox="1"/>
          <p:nvPr/>
        </p:nvSpPr>
        <p:spPr>
          <a:xfrm>
            <a:off x="1144463" y="2655652"/>
            <a:ext cx="751236"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schemeClr val="tx1">
                        <a:lumMod val="50000"/>
                      </a:schemeClr>
                    </a:gs>
                    <a:gs pos="30000">
                      <a:schemeClr val="tx1">
                        <a:lumMod val="50000"/>
                      </a:schemeClr>
                    </a:gs>
                  </a:gsLst>
                  <a:lin ang="5400000" scaled="0"/>
                </a:gradFill>
              </a:rPr>
              <a:t>DEV</a:t>
            </a:r>
            <a:endParaRPr lang="ja-JP" altLang="en-US" sz="1568" b="1" dirty="0">
              <a:gradFill>
                <a:gsLst>
                  <a:gs pos="2917">
                    <a:schemeClr val="tx1">
                      <a:lumMod val="50000"/>
                    </a:schemeClr>
                  </a:gs>
                  <a:gs pos="30000">
                    <a:schemeClr val="tx1">
                      <a:lumMod val="50000"/>
                    </a:schemeClr>
                  </a:gs>
                </a:gsLst>
                <a:lin ang="5400000" scaled="0"/>
              </a:gradFill>
            </a:endParaRPr>
          </a:p>
        </p:txBody>
      </p:sp>
      <p:pic>
        <p:nvPicPr>
          <p:cNvPr id="56" name="Picture 55"/>
          <p:cNvPicPr>
            <a:picLocks/>
          </p:cNvPicPr>
          <p:nvPr/>
        </p:nvPicPr>
        <p:blipFill>
          <a:blip r:embed="rId9"/>
          <a:stretch>
            <a:fillRect/>
          </a:stretch>
        </p:blipFill>
        <p:spPr>
          <a:xfrm>
            <a:off x="2581197" y="2316989"/>
            <a:ext cx="121204" cy="134464"/>
          </a:xfrm>
          <a:prstGeom prst="rect">
            <a:avLst/>
          </a:prstGeom>
        </p:spPr>
      </p:pic>
      <p:pic>
        <p:nvPicPr>
          <p:cNvPr id="57" name="Picture 56"/>
          <p:cNvPicPr>
            <a:picLocks/>
          </p:cNvPicPr>
          <p:nvPr/>
        </p:nvPicPr>
        <p:blipFill>
          <a:blip r:embed="rId9"/>
          <a:stretch>
            <a:fillRect/>
          </a:stretch>
        </p:blipFill>
        <p:spPr>
          <a:xfrm flipH="1">
            <a:off x="2850343" y="2316989"/>
            <a:ext cx="121204" cy="134464"/>
          </a:xfrm>
          <a:prstGeom prst="rect">
            <a:avLst/>
          </a:prstGeom>
        </p:spPr>
      </p:pic>
      <p:sp>
        <p:nvSpPr>
          <p:cNvPr id="58" name="TextBox 57"/>
          <p:cNvSpPr txBox="1"/>
          <p:nvPr/>
        </p:nvSpPr>
        <p:spPr>
          <a:xfrm>
            <a:off x="2402004" y="2655652"/>
            <a:ext cx="751802"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schemeClr val="bg1"/>
                    </a:gs>
                    <a:gs pos="30000">
                      <a:schemeClr val="bg1"/>
                    </a:gs>
                  </a:gsLst>
                  <a:lin ang="5400000" scaled="0"/>
                </a:gradFill>
              </a:rPr>
              <a:t>OPS</a:t>
            </a:r>
            <a:endParaRPr lang="ja-JP" altLang="en-US" sz="1568" b="1" dirty="0">
              <a:gradFill>
                <a:gsLst>
                  <a:gs pos="2917">
                    <a:schemeClr val="bg1"/>
                  </a:gs>
                  <a:gs pos="30000">
                    <a:schemeClr val="bg1"/>
                  </a:gs>
                </a:gsLst>
                <a:lin ang="5400000" scaled="0"/>
              </a:gradFill>
            </a:endParaRPr>
          </a:p>
        </p:txBody>
      </p:sp>
      <p:sp>
        <p:nvSpPr>
          <p:cNvPr id="3" name="TextBox 2">
            <a:extLst>
              <a:ext uri="{FF2B5EF4-FFF2-40B4-BE49-F238E27FC236}">
                <a16:creationId xmlns:a16="http://schemas.microsoft.com/office/drawing/2014/main" id="{03F88470-A6AE-48A8-B3A0-9DFD75069A7C}"/>
              </a:ext>
            </a:extLst>
          </p:cNvPr>
          <p:cNvSpPr txBox="1"/>
          <p:nvPr/>
        </p:nvSpPr>
        <p:spPr>
          <a:xfrm>
            <a:off x="1" y="5998560"/>
            <a:ext cx="12152060" cy="960263"/>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Shared Mission:</a:t>
            </a:r>
            <a:br>
              <a:rPr lang="en-US" sz="2000" b="1" dirty="0">
                <a:gradFill>
                  <a:gsLst>
                    <a:gs pos="2917">
                      <a:schemeClr val="tx1"/>
                    </a:gs>
                    <a:gs pos="30000">
                      <a:schemeClr val="tx1"/>
                    </a:gs>
                  </a:gsLst>
                  <a:lin ang="5400000" scaled="0"/>
                </a:gradFill>
              </a:rPr>
            </a:br>
            <a:r>
              <a:rPr lang="en-US" sz="2800" b="1" dirty="0">
                <a:gradFill>
                  <a:gsLst>
                    <a:gs pos="2917">
                      <a:schemeClr val="tx1"/>
                    </a:gs>
                    <a:gs pos="30000">
                      <a:schemeClr val="tx1"/>
                    </a:gs>
                  </a:gsLst>
                  <a:lin ang="5400000" scaled="0"/>
                </a:gradFill>
              </a:rPr>
              <a:t>Deliver a great product that inspires our customers to become raving fans</a:t>
            </a:r>
          </a:p>
        </p:txBody>
      </p:sp>
    </p:spTree>
    <p:extLst>
      <p:ext uri="{BB962C8B-B14F-4D97-AF65-F5344CB8AC3E}">
        <p14:creationId xmlns:p14="http://schemas.microsoft.com/office/powerpoint/2010/main" val="281416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39936" y="1061226"/>
            <a:ext cx="10127352" cy="4700130"/>
          </a:xfrm>
          <a:prstGeom prst="rect">
            <a:avLst/>
          </a:prstGeom>
        </p:spPr>
      </p:pic>
      <p:sp>
        <p:nvSpPr>
          <p:cNvPr id="3" name="Title 2"/>
          <p:cNvSpPr>
            <a:spLocks noGrp="1"/>
          </p:cNvSpPr>
          <p:nvPr>
            <p:ph type="title"/>
          </p:nvPr>
        </p:nvSpPr>
        <p:spPr>
          <a:xfrm>
            <a:off x="228599" y="228601"/>
            <a:ext cx="11734801" cy="502920"/>
          </a:xfrm>
        </p:spPr>
        <p:txBody>
          <a:bodyPr>
            <a:normAutofit fontScale="90000"/>
          </a:bodyPr>
          <a:lstStyle/>
          <a:p>
            <a:pPr algn="ctr"/>
            <a:r>
              <a:rPr lang="en-US" b="1" dirty="0"/>
              <a:t>Culture Change &amp; Digital Transformation</a:t>
            </a:r>
          </a:p>
        </p:txBody>
      </p:sp>
      <p:sp>
        <p:nvSpPr>
          <p:cNvPr id="2" name="Rectangle 1">
            <a:extLst>
              <a:ext uri="{FF2B5EF4-FFF2-40B4-BE49-F238E27FC236}">
                <a16:creationId xmlns:a16="http://schemas.microsoft.com/office/drawing/2014/main" id="{EF830D8F-CE11-43F7-8089-5295073EE146}"/>
              </a:ext>
            </a:extLst>
          </p:cNvPr>
          <p:cNvSpPr>
            <a:spLocks noChangeArrowheads="1"/>
          </p:cNvSpPr>
          <p:nvPr/>
        </p:nvSpPr>
        <p:spPr bwMode="auto">
          <a:xfrm>
            <a:off x="3559277" y="5957426"/>
            <a:ext cx="8250977"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rPr>
              <a:t>Hit Refresh</a:t>
            </a:r>
          </a:p>
          <a:p>
            <a:pPr marL="457200" marR="0" lvl="1" indent="0" algn="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The Quest to Rediscover Microsoft's Soul and Imagine a Better Future for Everyone</a:t>
            </a:r>
            <a:endParaRPr kumimoji="0" lang="en-US" altLang="en-US" sz="6000" b="0" i="0" u="none" strike="noStrike" cap="none" normalizeH="0" baseline="0" dirty="0">
              <a:ln>
                <a:noFill/>
              </a:ln>
              <a:solidFill>
                <a:schemeClr val="tx1"/>
              </a:solidFill>
              <a:effectLst/>
              <a:latin typeface="Arial" panose="020B0604020202020204" pitchFamily="34" charset="0"/>
            </a:endParaRPr>
          </a:p>
          <a:p>
            <a:pPr marL="457200" marR="0" lvl="1" indent="0" algn="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rPr>
              <a:t>2017 - Satya Nadella, Greg Shaw, Jill Tracie Nichols - Biography &amp; Memoirs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2FC4CA2-7F41-489D-8953-CCEF02F8D5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5646" y="4528676"/>
            <a:ext cx="952500" cy="1428750"/>
          </a:xfrm>
          <a:prstGeom prst="rect">
            <a:avLst/>
          </a:prstGeom>
        </p:spPr>
      </p:pic>
    </p:spTree>
    <p:extLst>
      <p:ext uri="{BB962C8B-B14F-4D97-AF65-F5344CB8AC3E}">
        <p14:creationId xmlns:p14="http://schemas.microsoft.com/office/powerpoint/2010/main" val="2693361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2" y="142929"/>
            <a:ext cx="10515600" cy="1325563"/>
          </a:xfrm>
        </p:spPr>
        <p:txBody>
          <a:bodyPr/>
          <a:lstStyle/>
          <a:p>
            <a:r>
              <a:rPr lang="en-US" dirty="0">
                <a:gradFill>
                  <a:gsLst>
                    <a:gs pos="1250">
                      <a:schemeClr val="tx2"/>
                    </a:gs>
                    <a:gs pos="100000">
                      <a:schemeClr val="tx2"/>
                    </a:gs>
                  </a:gsLst>
                  <a:lin ang="0" scaled="0"/>
                </a:gradFill>
              </a:rPr>
              <a:t>DevOps Practices</a:t>
            </a:r>
          </a:p>
        </p:txBody>
      </p:sp>
      <p:sp>
        <p:nvSpPr>
          <p:cNvPr id="3" name="Text Placeholder 2"/>
          <p:cNvSpPr>
            <a:spLocks noGrp="1"/>
          </p:cNvSpPr>
          <p:nvPr>
            <p:ph type="body" sz="quarter" idx="10"/>
          </p:nvPr>
        </p:nvSpPr>
        <p:spPr>
          <a:xfrm>
            <a:off x="269242" y="1913306"/>
            <a:ext cx="6528647" cy="4529510"/>
          </a:xfrm>
        </p:spPr>
        <p:txBody>
          <a:bodyPr/>
          <a:lstStyle/>
          <a:p>
            <a:pPr fontAlgn="ctr"/>
            <a:r>
              <a:rPr lang="en-US" dirty="0">
                <a:solidFill>
                  <a:schemeClr val="tx1"/>
                </a:solidFill>
              </a:rPr>
              <a:t>Infrastructure as Code (</a:t>
            </a:r>
            <a:r>
              <a:rPr lang="en-US" dirty="0" err="1">
                <a:solidFill>
                  <a:schemeClr val="tx1"/>
                </a:solidFill>
              </a:rPr>
              <a:t>IaC</a:t>
            </a:r>
            <a:r>
              <a:rPr lang="en-US" dirty="0">
                <a:solidFill>
                  <a:schemeClr val="tx1"/>
                </a:solidFill>
              </a:rPr>
              <a:t>)</a:t>
            </a:r>
          </a:p>
          <a:p>
            <a:pPr fontAlgn="ctr"/>
            <a:r>
              <a:rPr lang="en-US" dirty="0">
                <a:solidFill>
                  <a:schemeClr val="tx1"/>
                </a:solidFill>
              </a:rPr>
              <a:t>Continuous Integration</a:t>
            </a:r>
          </a:p>
          <a:p>
            <a:pPr fontAlgn="ctr"/>
            <a:r>
              <a:rPr lang="en-US" dirty="0">
                <a:solidFill>
                  <a:schemeClr val="tx1"/>
                </a:solidFill>
              </a:rPr>
              <a:t>Automated Testing</a:t>
            </a:r>
          </a:p>
          <a:p>
            <a:pPr fontAlgn="ctr"/>
            <a:r>
              <a:rPr lang="en-US" dirty="0">
                <a:solidFill>
                  <a:schemeClr val="tx1"/>
                </a:solidFill>
              </a:rPr>
              <a:t>Continuous Deployment</a:t>
            </a:r>
          </a:p>
          <a:p>
            <a:pPr fontAlgn="ctr"/>
            <a:r>
              <a:rPr lang="en-US" dirty="0">
                <a:solidFill>
                  <a:schemeClr val="tx1"/>
                </a:solidFill>
              </a:rPr>
              <a:t>Release Management</a:t>
            </a:r>
          </a:p>
          <a:p>
            <a:pPr fontAlgn="ctr"/>
            <a:r>
              <a:rPr lang="en-US" dirty="0">
                <a:solidFill>
                  <a:schemeClr val="tx1"/>
                </a:solidFill>
              </a:rPr>
              <a:t>App Performance Monitoring</a:t>
            </a:r>
          </a:p>
          <a:p>
            <a:pPr fontAlgn="ctr"/>
            <a:r>
              <a:rPr lang="en-US" dirty="0">
                <a:solidFill>
                  <a:schemeClr val="tx1"/>
                </a:solidFill>
              </a:rPr>
              <a:t>Load Testing &amp; Auto-Scale</a:t>
            </a:r>
          </a:p>
        </p:txBody>
      </p:sp>
      <p:sp>
        <p:nvSpPr>
          <p:cNvPr id="4" name="Text Placeholder 3"/>
          <p:cNvSpPr>
            <a:spLocks noGrp="1"/>
          </p:cNvSpPr>
          <p:nvPr>
            <p:ph type="body" sz="quarter" idx="11"/>
          </p:nvPr>
        </p:nvSpPr>
        <p:spPr>
          <a:xfrm>
            <a:off x="6544216" y="1913306"/>
            <a:ext cx="5647785" cy="3805209"/>
          </a:xfrm>
          <a:ln>
            <a:noFill/>
          </a:ln>
        </p:spPr>
        <p:txBody>
          <a:bodyPr/>
          <a:lstStyle/>
          <a:p>
            <a:pPr fontAlgn="ctr"/>
            <a:r>
              <a:rPr lang="en-US" sz="1961" dirty="0">
                <a:solidFill>
                  <a:schemeClr val="tx1"/>
                </a:solidFill>
              </a:rPr>
              <a:t>Availability Monitoring</a:t>
            </a:r>
          </a:p>
          <a:p>
            <a:pPr fontAlgn="ctr"/>
            <a:r>
              <a:rPr lang="en-US" sz="1961" dirty="0">
                <a:solidFill>
                  <a:schemeClr val="tx1"/>
                </a:solidFill>
              </a:rPr>
              <a:t>Change/Configuration Management</a:t>
            </a:r>
          </a:p>
          <a:p>
            <a:pPr fontAlgn="ctr"/>
            <a:r>
              <a:rPr lang="en-US" sz="1961" dirty="0">
                <a:solidFill>
                  <a:schemeClr val="tx1"/>
                </a:solidFill>
              </a:rPr>
              <a:t>Feature Flags</a:t>
            </a:r>
          </a:p>
          <a:p>
            <a:pPr fontAlgn="ctr"/>
            <a:r>
              <a:rPr lang="en-US" sz="1961" dirty="0">
                <a:solidFill>
                  <a:schemeClr val="tx1"/>
                </a:solidFill>
              </a:rPr>
              <a:t>Automated Environment De-Provisioning</a:t>
            </a:r>
          </a:p>
          <a:p>
            <a:pPr fontAlgn="ctr"/>
            <a:r>
              <a:rPr lang="en-US" sz="1961" dirty="0">
                <a:solidFill>
                  <a:schemeClr val="tx1"/>
                </a:solidFill>
              </a:rPr>
              <a:t>Self Service Environments</a:t>
            </a:r>
          </a:p>
          <a:p>
            <a:pPr fontAlgn="ctr"/>
            <a:r>
              <a:rPr lang="en-US" sz="1961" dirty="0">
                <a:solidFill>
                  <a:schemeClr val="tx1"/>
                </a:solidFill>
              </a:rPr>
              <a:t>Automated Recovery (Rollback &amp; Roll-Forward)</a:t>
            </a:r>
          </a:p>
          <a:p>
            <a:pPr fontAlgn="ctr"/>
            <a:r>
              <a:rPr lang="en-US" sz="1961" dirty="0">
                <a:solidFill>
                  <a:schemeClr val="tx1"/>
                </a:solidFill>
              </a:rPr>
              <a:t>Hypothesis Driven Development </a:t>
            </a:r>
          </a:p>
          <a:p>
            <a:pPr lvl="1" fontAlgn="ctr"/>
            <a:r>
              <a:rPr lang="en-US" sz="1568" dirty="0">
                <a:solidFill>
                  <a:schemeClr val="tx1"/>
                </a:solidFill>
              </a:rPr>
              <a:t>Testing in Production</a:t>
            </a:r>
          </a:p>
          <a:p>
            <a:pPr lvl="1" fontAlgn="ctr"/>
            <a:r>
              <a:rPr lang="en-US" sz="1568" dirty="0">
                <a:solidFill>
                  <a:schemeClr val="tx1"/>
                </a:solidFill>
              </a:rPr>
              <a:t>Fault Injection</a:t>
            </a:r>
          </a:p>
          <a:p>
            <a:pPr lvl="1" fontAlgn="ctr"/>
            <a:r>
              <a:rPr lang="en-US" sz="1568" dirty="0">
                <a:solidFill>
                  <a:schemeClr val="tx1"/>
                </a:solidFill>
              </a:rPr>
              <a:t>Usage Monitoring/User Telemetry</a:t>
            </a:r>
          </a:p>
        </p:txBody>
      </p:sp>
      <p:sp>
        <p:nvSpPr>
          <p:cNvPr id="5" name="Rectangle 4"/>
          <p:cNvSpPr/>
          <p:nvPr/>
        </p:nvSpPr>
        <p:spPr>
          <a:xfrm>
            <a:off x="269242" y="6431440"/>
            <a:ext cx="6411317" cy="241381"/>
          </a:xfrm>
          <a:prstGeom prst="rect">
            <a:avLst/>
          </a:prstGeom>
        </p:spPr>
        <p:txBody>
          <a:bodyPr wrap="square">
            <a:spAutoFit/>
          </a:bodyPr>
          <a:lstStyle/>
          <a:p>
            <a:r>
              <a:rPr lang="en-US" sz="980" i="1" dirty="0">
                <a:hlinkClick r:id="rId3"/>
              </a:rPr>
              <a:t>http://www.itproguy.com/devops-practices/</a:t>
            </a:r>
            <a:r>
              <a:rPr lang="en-US" sz="980" i="1" dirty="0"/>
              <a:t> </a:t>
            </a:r>
          </a:p>
        </p:txBody>
      </p:sp>
      <p:sp>
        <p:nvSpPr>
          <p:cNvPr id="6" name="テキスト ボックス 5"/>
          <p:cNvSpPr txBox="1"/>
          <p:nvPr/>
        </p:nvSpPr>
        <p:spPr>
          <a:xfrm>
            <a:off x="177036" y="1162173"/>
            <a:ext cx="2049137"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Primary</a:t>
            </a:r>
            <a:endParaRPr kumimoji="1" lang="ja-JP" altLang="en-US" sz="3529" b="1" dirty="0" err="1">
              <a:gradFill>
                <a:gsLst>
                  <a:gs pos="2917">
                    <a:schemeClr val="tx1"/>
                  </a:gs>
                  <a:gs pos="30000">
                    <a:schemeClr val="tx1"/>
                  </a:gs>
                </a:gsLst>
                <a:lin ang="5400000" scaled="0"/>
              </a:gradFill>
            </a:endParaRPr>
          </a:p>
        </p:txBody>
      </p:sp>
      <p:sp>
        <p:nvSpPr>
          <p:cNvPr id="7" name="テキスト ボックス 6"/>
          <p:cNvSpPr txBox="1"/>
          <p:nvPr/>
        </p:nvSpPr>
        <p:spPr>
          <a:xfrm>
            <a:off x="6697852" y="1175834"/>
            <a:ext cx="2595568"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Secondary</a:t>
            </a:r>
            <a:endParaRPr kumimoji="1" lang="ja-JP" altLang="en-US" sz="3529" b="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960967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DevOps Frame</a:t>
            </a:r>
          </a:p>
        </p:txBody>
      </p:sp>
      <p:grpSp>
        <p:nvGrpSpPr>
          <p:cNvPr id="4" name="Group 3"/>
          <p:cNvGrpSpPr/>
          <p:nvPr/>
        </p:nvGrpSpPr>
        <p:grpSpPr>
          <a:xfrm>
            <a:off x="8584407" y="279191"/>
            <a:ext cx="3278705" cy="6299620"/>
            <a:chOff x="6670202" y="0"/>
            <a:chExt cx="3344450" cy="6425941"/>
          </a:xfrm>
        </p:grpSpPr>
        <p:sp>
          <p:nvSpPr>
            <p:cNvPr id="50" name="Rectangle 49"/>
            <p:cNvSpPr/>
            <p:nvPr/>
          </p:nvSpPr>
          <p:spPr>
            <a:xfrm>
              <a:off x="6670202" y="0"/>
              <a:ext cx="3344450" cy="6425941"/>
            </a:xfrm>
            <a:prstGeom prst="rect">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1" name="Rounded Rectangle 4"/>
            <p:cNvSpPr/>
            <p:nvPr/>
          </p:nvSpPr>
          <p:spPr>
            <a:xfrm>
              <a:off x="6670202" y="0"/>
              <a:ext cx="3344450" cy="19277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3388" tIns="153388" rIns="153388" bIns="153388" numCol="1" spcCol="1270" anchor="ctr" anchorCtr="0">
              <a:noAutofit/>
            </a:bodyPr>
            <a:lstStyle/>
            <a:p>
              <a:pPr algn="ctr" defTabSz="958635">
                <a:lnSpc>
                  <a:spcPct val="90000"/>
                </a:lnSpc>
                <a:spcBef>
                  <a:spcPct val="0"/>
                </a:spcBef>
                <a:spcAft>
                  <a:spcPct val="35000"/>
                </a:spcAft>
              </a:pPr>
              <a:r>
                <a:rPr lang="en-US" sz="2157" dirty="0">
                  <a:gradFill>
                    <a:gsLst>
                      <a:gs pos="2917">
                        <a:schemeClr val="bg1"/>
                      </a:gs>
                      <a:gs pos="30000">
                        <a:schemeClr val="bg1"/>
                      </a:gs>
                    </a:gsLst>
                    <a:lin ang="5400000" scaled="0"/>
                  </a:gradFill>
                </a:rPr>
                <a:t>300 level</a:t>
              </a:r>
              <a:br>
                <a:rPr lang="en-US" sz="2157" dirty="0">
                  <a:gradFill>
                    <a:gsLst>
                      <a:gs pos="2917">
                        <a:schemeClr val="bg1"/>
                      </a:gs>
                      <a:gs pos="30000">
                        <a:schemeClr val="bg1"/>
                      </a:gs>
                    </a:gsLst>
                    <a:lin ang="5400000" scaled="0"/>
                  </a:gradFill>
                </a:rPr>
              </a:br>
              <a:r>
                <a:rPr lang="en-US" sz="2157" dirty="0">
                  <a:gradFill>
                    <a:gsLst>
                      <a:gs pos="2917">
                        <a:schemeClr val="bg1"/>
                      </a:gs>
                      <a:gs pos="30000">
                        <a:schemeClr val="bg1"/>
                      </a:gs>
                    </a:gsLst>
                    <a:lin ang="5400000" scaled="0"/>
                  </a:gradFill>
                </a:rPr>
                <a:t>Product w/ Practice</a:t>
              </a:r>
            </a:p>
          </p:txBody>
        </p:sp>
      </p:grpSp>
      <p:grpSp>
        <p:nvGrpSpPr>
          <p:cNvPr id="5" name="Group 4"/>
          <p:cNvGrpSpPr/>
          <p:nvPr/>
        </p:nvGrpSpPr>
        <p:grpSpPr>
          <a:xfrm>
            <a:off x="4952897" y="279191"/>
            <a:ext cx="3280915" cy="6299620"/>
            <a:chOff x="5062787" y="0"/>
            <a:chExt cx="3346704" cy="6425941"/>
          </a:xfrm>
        </p:grpSpPr>
        <p:sp>
          <p:nvSpPr>
            <p:cNvPr id="48" name="Rounded Rectangle 47"/>
            <p:cNvSpPr/>
            <p:nvPr/>
          </p:nvSpPr>
          <p:spPr>
            <a:xfrm>
              <a:off x="5062787" y="0"/>
              <a:ext cx="3346704" cy="6425941"/>
            </a:xfrm>
            <a:prstGeom prst="roundRect">
              <a:avLst>
                <a:gd name="adj" fmla="val 0"/>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9" name="Rounded Rectangle 6"/>
            <p:cNvSpPr/>
            <p:nvPr/>
          </p:nvSpPr>
          <p:spPr>
            <a:xfrm>
              <a:off x="5062787" y="0"/>
              <a:ext cx="3346704" cy="19277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3388" tIns="153388" rIns="153388" bIns="153388" numCol="1" spcCol="1270" anchor="ctr" anchorCtr="0">
              <a:noAutofit/>
            </a:bodyPr>
            <a:lstStyle/>
            <a:p>
              <a:pPr algn="ctr" defTabSz="958635">
                <a:lnSpc>
                  <a:spcPct val="90000"/>
                </a:lnSpc>
                <a:spcBef>
                  <a:spcPct val="0"/>
                </a:spcBef>
                <a:spcAft>
                  <a:spcPct val="35000"/>
                </a:spcAft>
              </a:pPr>
              <a:r>
                <a:rPr lang="en-US" sz="2157" dirty="0">
                  <a:gradFill>
                    <a:gsLst>
                      <a:gs pos="2917">
                        <a:schemeClr val="bg1"/>
                      </a:gs>
                      <a:gs pos="30000">
                        <a:schemeClr val="bg1"/>
                      </a:gs>
                    </a:gsLst>
                    <a:lin ang="5400000" scaled="0"/>
                  </a:gradFill>
                </a:rPr>
                <a:t>200 level</a:t>
              </a:r>
              <a:br>
                <a:rPr lang="en-US" sz="2157" dirty="0">
                  <a:gradFill>
                    <a:gsLst>
                      <a:gs pos="2917">
                        <a:schemeClr val="bg1"/>
                      </a:gs>
                      <a:gs pos="30000">
                        <a:schemeClr val="bg1"/>
                      </a:gs>
                    </a:gsLst>
                    <a:lin ang="5400000" scaled="0"/>
                  </a:gradFill>
                </a:rPr>
              </a:br>
              <a:r>
                <a:rPr lang="en-US" sz="2157" dirty="0">
                  <a:gradFill>
                    <a:gsLst>
                      <a:gs pos="2917">
                        <a:schemeClr val="bg1"/>
                      </a:gs>
                      <a:gs pos="30000">
                        <a:schemeClr val="bg1"/>
                      </a:gs>
                    </a:gsLst>
                    <a:lin ang="5400000" scaled="0"/>
                  </a:gradFill>
                </a:rPr>
                <a:t>Practices</a:t>
              </a:r>
            </a:p>
          </p:txBody>
        </p:sp>
      </p:grpSp>
      <p:grpSp>
        <p:nvGrpSpPr>
          <p:cNvPr id="6" name="Group 5"/>
          <p:cNvGrpSpPr/>
          <p:nvPr/>
        </p:nvGrpSpPr>
        <p:grpSpPr>
          <a:xfrm>
            <a:off x="467700" y="1752168"/>
            <a:ext cx="4134601" cy="3353665"/>
            <a:chOff x="464366" y="1502513"/>
            <a:chExt cx="4217508" cy="3420913"/>
          </a:xfrm>
        </p:grpSpPr>
        <p:sp>
          <p:nvSpPr>
            <p:cNvPr id="46" name="Rounded Rectangle 45"/>
            <p:cNvSpPr/>
            <p:nvPr/>
          </p:nvSpPr>
          <p:spPr>
            <a:xfrm>
              <a:off x="464366" y="1502513"/>
              <a:ext cx="4217508" cy="3420913"/>
            </a:xfrm>
            <a:prstGeom prst="roundRect">
              <a:avLst>
                <a:gd name="adj" fmla="val 0"/>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7" name="Rounded Rectangle 8"/>
            <p:cNvSpPr/>
            <p:nvPr/>
          </p:nvSpPr>
          <p:spPr>
            <a:xfrm>
              <a:off x="654821" y="1502513"/>
              <a:ext cx="3836598" cy="102627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3388" tIns="153388" rIns="153388" bIns="153388" numCol="1" spcCol="1270" anchor="ctr" anchorCtr="0">
              <a:noAutofit/>
            </a:bodyPr>
            <a:lstStyle/>
            <a:p>
              <a:pPr algn="ctr" defTabSz="958635">
                <a:lnSpc>
                  <a:spcPct val="90000"/>
                </a:lnSpc>
                <a:spcBef>
                  <a:spcPct val="0"/>
                </a:spcBef>
                <a:spcAft>
                  <a:spcPct val="35000"/>
                </a:spcAft>
              </a:pPr>
              <a:r>
                <a:rPr lang="en-US" sz="2157" dirty="0">
                  <a:gradFill>
                    <a:gsLst>
                      <a:gs pos="2917">
                        <a:schemeClr val="bg1"/>
                      </a:gs>
                      <a:gs pos="30000">
                        <a:schemeClr val="bg1"/>
                      </a:gs>
                    </a:gsLst>
                    <a:lin ang="5400000" scaled="0"/>
                  </a:gradFill>
                </a:rPr>
                <a:t>100 level</a:t>
              </a:r>
              <a:br>
                <a:rPr lang="en-US" sz="2157" dirty="0">
                  <a:gradFill>
                    <a:gsLst>
                      <a:gs pos="2917">
                        <a:schemeClr val="bg1"/>
                      </a:gs>
                      <a:gs pos="30000">
                        <a:schemeClr val="bg1"/>
                      </a:gs>
                    </a:gsLst>
                    <a:lin ang="5400000" scaled="0"/>
                  </a:gradFill>
                </a:rPr>
              </a:br>
              <a:r>
                <a:rPr lang="en-US" sz="2157" dirty="0">
                  <a:gradFill>
                    <a:gsLst>
                      <a:gs pos="2917">
                        <a:schemeClr val="bg1"/>
                      </a:gs>
                      <a:gs pos="30000">
                        <a:schemeClr val="bg1"/>
                      </a:gs>
                    </a:gsLst>
                    <a:lin ang="5400000" scaled="0"/>
                  </a:gradFill>
                </a:rPr>
                <a:t>Overview</a:t>
              </a:r>
            </a:p>
          </p:txBody>
        </p:sp>
      </p:grpSp>
      <p:grpSp>
        <p:nvGrpSpPr>
          <p:cNvPr id="8" name="Group 7"/>
          <p:cNvGrpSpPr/>
          <p:nvPr/>
        </p:nvGrpSpPr>
        <p:grpSpPr>
          <a:xfrm>
            <a:off x="4756318" y="3057243"/>
            <a:ext cx="65391" cy="1307819"/>
            <a:chOff x="4838980" y="2833758"/>
            <a:chExt cx="66702" cy="1334044"/>
          </a:xfrm>
        </p:grpSpPr>
        <p:sp>
          <p:nvSpPr>
            <p:cNvPr id="42" name="Straight Connector 11"/>
            <p:cNvSpPr/>
            <p:nvPr/>
          </p:nvSpPr>
          <p:spPr>
            <a:xfrm rot="18289469">
              <a:off x="4205309" y="3487443"/>
              <a:ext cx="1334044" cy="26674"/>
            </a:xfrm>
            <a:custGeom>
              <a:avLst/>
              <a:gdLst/>
              <a:ahLst/>
              <a:cxnLst/>
              <a:rect l="0" t="0" r="0" b="0"/>
              <a:pathLst>
                <a:path>
                  <a:moveTo>
                    <a:pt x="0" y="13337"/>
                  </a:moveTo>
                  <a:lnTo>
                    <a:pt x="1334044" y="13337"/>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3" name="Straight Connector 12"/>
            <p:cNvSpPr/>
            <p:nvPr/>
          </p:nvSpPr>
          <p:spPr>
            <a:xfrm rot="18289469">
              <a:off x="4838980" y="3467429"/>
              <a:ext cx="66702" cy="66702"/>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grpSp>
        <p:nvGrpSpPr>
          <p:cNvPr id="10" name="Group 9"/>
          <p:cNvGrpSpPr/>
          <p:nvPr/>
        </p:nvGrpSpPr>
        <p:grpSpPr>
          <a:xfrm>
            <a:off x="7969988" y="2882962"/>
            <a:ext cx="919747" cy="45987"/>
            <a:chOff x="7069625" y="2655982"/>
            <a:chExt cx="938190" cy="46909"/>
          </a:xfrm>
        </p:grpSpPr>
        <p:sp>
          <p:nvSpPr>
            <p:cNvPr id="38" name="Straight Connector 15"/>
            <p:cNvSpPr/>
            <p:nvPr/>
          </p:nvSpPr>
          <p:spPr>
            <a:xfrm rot="19457599">
              <a:off x="7069625" y="2666100"/>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9" name="Straight Connector 16"/>
            <p:cNvSpPr/>
            <p:nvPr/>
          </p:nvSpPr>
          <p:spPr>
            <a:xfrm rot="19457599">
              <a:off x="7515265" y="2655982"/>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sp>
        <p:nvSpPr>
          <p:cNvPr id="36" name="Rectangle 35"/>
          <p:cNvSpPr/>
          <p:nvPr/>
        </p:nvSpPr>
        <p:spPr>
          <a:xfrm>
            <a:off x="8803211" y="2170776"/>
            <a:ext cx="2873190" cy="93356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Rounded Rectangle 18"/>
          <p:cNvSpPr/>
          <p:nvPr/>
        </p:nvSpPr>
        <p:spPr>
          <a:xfrm>
            <a:off x="8845287" y="2309112"/>
            <a:ext cx="2789038" cy="6568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Azure Deployment Template with Azure Website + SQL DB </a:t>
            </a:r>
          </a:p>
        </p:txBody>
      </p:sp>
      <p:grpSp>
        <p:nvGrpSpPr>
          <p:cNvPr id="12" name="Group 11"/>
          <p:cNvGrpSpPr/>
          <p:nvPr/>
        </p:nvGrpSpPr>
        <p:grpSpPr>
          <a:xfrm>
            <a:off x="7969988" y="3419761"/>
            <a:ext cx="919747" cy="45987"/>
            <a:chOff x="7069625" y="3203545"/>
            <a:chExt cx="938190" cy="46909"/>
          </a:xfrm>
        </p:grpSpPr>
        <p:sp>
          <p:nvSpPr>
            <p:cNvPr id="34" name="Straight Connector 19"/>
            <p:cNvSpPr/>
            <p:nvPr/>
          </p:nvSpPr>
          <p:spPr>
            <a:xfrm rot="2142401">
              <a:off x="7069625" y="3213662"/>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5" name="Straight Connector 20"/>
            <p:cNvSpPr/>
            <p:nvPr/>
          </p:nvSpPr>
          <p:spPr>
            <a:xfrm rot="2142401">
              <a:off x="7515265" y="3203545"/>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sp>
        <p:nvSpPr>
          <p:cNvPr id="32" name="Rectangle 31"/>
          <p:cNvSpPr/>
          <p:nvPr/>
        </p:nvSpPr>
        <p:spPr>
          <a:xfrm>
            <a:off x="8803211" y="3244372"/>
            <a:ext cx="2873190" cy="93356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Rounded Rectangle 22"/>
          <p:cNvSpPr/>
          <p:nvPr/>
        </p:nvSpPr>
        <p:spPr>
          <a:xfrm>
            <a:off x="8845287" y="3410664"/>
            <a:ext cx="2789038" cy="6009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Chef Recipe with Linux VM </a:t>
            </a:r>
            <a:br>
              <a:rPr lang="en-US" sz="1568" dirty="0">
                <a:gradFill>
                  <a:gsLst>
                    <a:gs pos="2917">
                      <a:schemeClr val="bg1"/>
                    </a:gs>
                    <a:gs pos="30000">
                      <a:schemeClr val="bg1"/>
                    </a:gs>
                  </a:gsLst>
                  <a:lin ang="5400000" scaled="0"/>
                </a:gradFill>
              </a:rPr>
            </a:br>
            <a:r>
              <a:rPr lang="en-US" sz="1568" dirty="0">
                <a:gradFill>
                  <a:gsLst>
                    <a:gs pos="2917">
                      <a:schemeClr val="bg1"/>
                    </a:gs>
                    <a:gs pos="30000">
                      <a:schemeClr val="bg1"/>
                    </a:gs>
                  </a:gsLst>
                  <a:lin ang="5400000" scaled="0"/>
                </a:gradFill>
              </a:rPr>
              <a:t>on Azure</a:t>
            </a:r>
          </a:p>
        </p:txBody>
      </p:sp>
      <p:grpSp>
        <p:nvGrpSpPr>
          <p:cNvPr id="14" name="Group 13"/>
          <p:cNvGrpSpPr/>
          <p:nvPr/>
        </p:nvGrpSpPr>
        <p:grpSpPr>
          <a:xfrm>
            <a:off x="4756318" y="4130839"/>
            <a:ext cx="65391" cy="1307819"/>
            <a:chOff x="4838980" y="3928882"/>
            <a:chExt cx="66702" cy="1334044"/>
          </a:xfrm>
        </p:grpSpPr>
        <p:sp>
          <p:nvSpPr>
            <p:cNvPr id="30" name="Straight Connector 23"/>
            <p:cNvSpPr/>
            <p:nvPr/>
          </p:nvSpPr>
          <p:spPr>
            <a:xfrm rot="3310531">
              <a:off x="4205309" y="4582567"/>
              <a:ext cx="1334044" cy="26674"/>
            </a:xfrm>
            <a:custGeom>
              <a:avLst/>
              <a:gdLst/>
              <a:ahLst/>
              <a:cxnLst/>
              <a:rect l="0" t="0" r="0" b="0"/>
              <a:pathLst>
                <a:path>
                  <a:moveTo>
                    <a:pt x="0" y="13337"/>
                  </a:moveTo>
                  <a:lnTo>
                    <a:pt x="1334044" y="13337"/>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1" name="Straight Connector 24"/>
            <p:cNvSpPr/>
            <p:nvPr/>
          </p:nvSpPr>
          <p:spPr>
            <a:xfrm rot="3310531">
              <a:off x="4838980" y="4562553"/>
              <a:ext cx="66702" cy="66702"/>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grpSp>
        <p:nvGrpSpPr>
          <p:cNvPr id="16" name="Group 15"/>
          <p:cNvGrpSpPr/>
          <p:nvPr/>
        </p:nvGrpSpPr>
        <p:grpSpPr>
          <a:xfrm>
            <a:off x="7969988" y="5030155"/>
            <a:ext cx="919747" cy="45987"/>
            <a:chOff x="7069625" y="4846231"/>
            <a:chExt cx="938190" cy="46909"/>
          </a:xfrm>
        </p:grpSpPr>
        <p:sp>
          <p:nvSpPr>
            <p:cNvPr id="26" name="Straight Connector 27"/>
            <p:cNvSpPr/>
            <p:nvPr/>
          </p:nvSpPr>
          <p:spPr>
            <a:xfrm rot="19457599">
              <a:off x="7069625" y="4856348"/>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7" name="Straight Connector 28"/>
            <p:cNvSpPr/>
            <p:nvPr/>
          </p:nvSpPr>
          <p:spPr>
            <a:xfrm rot="19457599">
              <a:off x="7515265" y="4846231"/>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sp>
        <p:nvSpPr>
          <p:cNvPr id="24" name="Rectangle 23"/>
          <p:cNvSpPr/>
          <p:nvPr/>
        </p:nvSpPr>
        <p:spPr>
          <a:xfrm>
            <a:off x="8803211" y="4317968"/>
            <a:ext cx="2873190" cy="93356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Rounded Rectangle 30"/>
          <p:cNvSpPr/>
          <p:nvPr/>
        </p:nvSpPr>
        <p:spPr>
          <a:xfrm>
            <a:off x="8845287" y="4502098"/>
            <a:ext cx="2789038" cy="5653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VSTS (</a:t>
            </a:r>
            <a:r>
              <a:rPr lang="en-US" sz="1568" dirty="0" err="1">
                <a:gradFill>
                  <a:gsLst>
                    <a:gs pos="2917">
                      <a:schemeClr val="bg1"/>
                    </a:gs>
                    <a:gs pos="30000">
                      <a:schemeClr val="bg1"/>
                    </a:gs>
                  </a:gsLst>
                  <a:lin ang="5400000" scaled="0"/>
                </a:gradFill>
              </a:rPr>
              <a:t>git</a:t>
            </a:r>
            <a:r>
              <a:rPr lang="en-US" sz="1568" dirty="0">
                <a:gradFill>
                  <a:gsLst>
                    <a:gs pos="2917">
                      <a:schemeClr val="bg1"/>
                    </a:gs>
                    <a:gs pos="30000">
                      <a:schemeClr val="bg1"/>
                    </a:gs>
                  </a:gsLst>
                  <a:lin ang="5400000" scaled="0"/>
                </a:gradFill>
              </a:rPr>
              <a:t>) + Jenkins (build)</a:t>
            </a:r>
          </a:p>
        </p:txBody>
      </p:sp>
      <p:grpSp>
        <p:nvGrpSpPr>
          <p:cNvPr id="18" name="Group 17"/>
          <p:cNvGrpSpPr/>
          <p:nvPr/>
        </p:nvGrpSpPr>
        <p:grpSpPr>
          <a:xfrm>
            <a:off x="7969988" y="5566953"/>
            <a:ext cx="919747" cy="45987"/>
            <a:chOff x="7069625" y="5393793"/>
            <a:chExt cx="938190" cy="46909"/>
          </a:xfrm>
        </p:grpSpPr>
        <p:sp>
          <p:nvSpPr>
            <p:cNvPr id="22" name="Straight Connector 31"/>
            <p:cNvSpPr/>
            <p:nvPr/>
          </p:nvSpPr>
          <p:spPr>
            <a:xfrm rot="2142401">
              <a:off x="7069625" y="5403910"/>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3" name="Straight Connector 32"/>
            <p:cNvSpPr/>
            <p:nvPr/>
          </p:nvSpPr>
          <p:spPr>
            <a:xfrm rot="2142401">
              <a:off x="7515265" y="5393793"/>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sp>
        <p:nvSpPr>
          <p:cNvPr id="20" name="Rectangle 19"/>
          <p:cNvSpPr/>
          <p:nvPr/>
        </p:nvSpPr>
        <p:spPr>
          <a:xfrm>
            <a:off x="8803211" y="5391565"/>
            <a:ext cx="2873190" cy="93356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ounded Rectangle 34"/>
          <p:cNvSpPr/>
          <p:nvPr/>
        </p:nvSpPr>
        <p:spPr>
          <a:xfrm>
            <a:off x="8845287" y="5557856"/>
            <a:ext cx="2789038" cy="60097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err="1">
                <a:gradFill>
                  <a:gsLst>
                    <a:gs pos="2917">
                      <a:schemeClr val="bg1"/>
                    </a:gs>
                    <a:gs pos="30000">
                      <a:schemeClr val="bg1"/>
                    </a:gs>
                  </a:gsLst>
                  <a:lin ang="5400000" scaled="0"/>
                </a:gradFill>
              </a:rPr>
              <a:t>Github</a:t>
            </a:r>
            <a:r>
              <a:rPr lang="en-US" sz="1568" dirty="0">
                <a:gradFill>
                  <a:gsLst>
                    <a:gs pos="2917">
                      <a:schemeClr val="bg1"/>
                    </a:gs>
                    <a:gs pos="30000">
                      <a:schemeClr val="bg1"/>
                    </a:gs>
                  </a:gsLst>
                  <a:lin ang="5400000" scaled="0"/>
                </a:gradFill>
              </a:rPr>
              <a:t> + VSTS </a:t>
            </a:r>
            <a:r>
              <a:rPr lang="en-US" sz="1568" dirty="0" err="1">
                <a:gradFill>
                  <a:gsLst>
                    <a:gs pos="2917">
                      <a:schemeClr val="bg1"/>
                    </a:gs>
                    <a:gs pos="30000">
                      <a:schemeClr val="bg1"/>
                    </a:gs>
                  </a:gsLst>
                  <a:lin ang="5400000" scaled="0"/>
                </a:gradFill>
              </a:rPr>
              <a:t>Gradle</a:t>
            </a:r>
            <a:r>
              <a:rPr lang="en-US" sz="1568" dirty="0">
                <a:gradFill>
                  <a:gsLst>
                    <a:gs pos="2917">
                      <a:schemeClr val="bg1"/>
                    </a:gs>
                    <a:gs pos="30000">
                      <a:schemeClr val="bg1"/>
                    </a:gs>
                  </a:gsLst>
                  <a:lin ang="5400000" scaled="0"/>
                </a:gradFill>
              </a:rPr>
              <a:t> (build)</a:t>
            </a:r>
          </a:p>
        </p:txBody>
      </p:sp>
      <p:grpSp>
        <p:nvGrpSpPr>
          <p:cNvPr id="7" name="Group 6"/>
          <p:cNvGrpSpPr/>
          <p:nvPr/>
        </p:nvGrpSpPr>
        <p:grpSpPr>
          <a:xfrm>
            <a:off x="623601" y="3781170"/>
            <a:ext cx="3791989" cy="933561"/>
            <a:chOff x="2586855" y="3572201"/>
            <a:chExt cx="1904563" cy="952281"/>
          </a:xfrm>
        </p:grpSpPr>
        <p:sp>
          <p:nvSpPr>
            <p:cNvPr id="44" name="Rounded Rectangle 43"/>
            <p:cNvSpPr/>
            <p:nvPr/>
          </p:nvSpPr>
          <p:spPr>
            <a:xfrm>
              <a:off x="2586855" y="3572201"/>
              <a:ext cx="1904563" cy="952281"/>
            </a:xfrm>
            <a:prstGeom prst="roundRect">
              <a:avLst>
                <a:gd name="adj" fmla="val 0"/>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Rounded Rectangle 10"/>
            <p:cNvSpPr/>
            <p:nvPr/>
          </p:nvSpPr>
          <p:spPr>
            <a:xfrm>
              <a:off x="2614746" y="3600092"/>
              <a:ext cx="1848781" cy="8964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People, Process, Biz Value, </a:t>
              </a:r>
              <a:br>
                <a:rPr lang="en-US" sz="1568" dirty="0">
                  <a:gradFill>
                    <a:gsLst>
                      <a:gs pos="2917">
                        <a:schemeClr val="bg1"/>
                      </a:gs>
                      <a:gs pos="30000">
                        <a:schemeClr val="bg1"/>
                      </a:gs>
                    </a:gsLst>
                    <a:lin ang="5400000" scaled="0"/>
                  </a:gradFill>
                </a:rPr>
              </a:br>
              <a:r>
                <a:rPr lang="en-US" sz="1568" dirty="0">
                  <a:gradFill>
                    <a:gsLst>
                      <a:gs pos="2917">
                        <a:schemeClr val="bg1"/>
                      </a:gs>
                      <a:gs pos="30000">
                        <a:schemeClr val="bg1"/>
                      </a:gs>
                    </a:gsLst>
                    <a:lin ang="5400000" scaled="0"/>
                  </a:gradFill>
                </a:rPr>
                <a:t>SDLC, methodologies, etc.</a:t>
              </a:r>
            </a:p>
          </p:txBody>
        </p:sp>
      </p:grpSp>
      <p:grpSp>
        <p:nvGrpSpPr>
          <p:cNvPr id="9" name="Group 8"/>
          <p:cNvGrpSpPr/>
          <p:nvPr/>
        </p:nvGrpSpPr>
        <p:grpSpPr>
          <a:xfrm>
            <a:off x="5162438" y="2707574"/>
            <a:ext cx="2877524" cy="933561"/>
            <a:chOff x="5253244" y="2477077"/>
            <a:chExt cx="1904563" cy="952281"/>
          </a:xfrm>
        </p:grpSpPr>
        <p:sp>
          <p:nvSpPr>
            <p:cNvPr id="40" name="Rounded Rectangle 39"/>
            <p:cNvSpPr/>
            <p:nvPr/>
          </p:nvSpPr>
          <p:spPr>
            <a:xfrm>
              <a:off x="5253244" y="2477077"/>
              <a:ext cx="1904563" cy="952281"/>
            </a:xfrm>
            <a:prstGeom prst="roundRect">
              <a:avLst>
                <a:gd name="adj" fmla="val 0"/>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Rounded Rectangle 14"/>
            <p:cNvSpPr/>
            <p:nvPr/>
          </p:nvSpPr>
          <p:spPr>
            <a:xfrm>
              <a:off x="5281135" y="2504968"/>
              <a:ext cx="1848781" cy="8964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Infrastructure as Code</a:t>
              </a:r>
            </a:p>
          </p:txBody>
        </p:sp>
      </p:grpSp>
      <p:grpSp>
        <p:nvGrpSpPr>
          <p:cNvPr id="15" name="Group 14"/>
          <p:cNvGrpSpPr/>
          <p:nvPr/>
        </p:nvGrpSpPr>
        <p:grpSpPr>
          <a:xfrm>
            <a:off x="5162438" y="4854766"/>
            <a:ext cx="2877524" cy="933561"/>
            <a:chOff x="5253244" y="4667325"/>
            <a:chExt cx="1904563" cy="952281"/>
          </a:xfrm>
        </p:grpSpPr>
        <p:sp>
          <p:nvSpPr>
            <p:cNvPr id="28" name="Rounded Rectangle 27"/>
            <p:cNvSpPr/>
            <p:nvPr/>
          </p:nvSpPr>
          <p:spPr>
            <a:xfrm>
              <a:off x="5253244" y="4667325"/>
              <a:ext cx="1904563" cy="952281"/>
            </a:xfrm>
            <a:prstGeom prst="roundRect">
              <a:avLst>
                <a:gd name="adj" fmla="val 0"/>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26"/>
            <p:cNvSpPr/>
            <p:nvPr/>
          </p:nvSpPr>
          <p:spPr>
            <a:xfrm>
              <a:off x="5281135" y="4695216"/>
              <a:ext cx="1848781" cy="8964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Continuous Integration</a:t>
              </a:r>
            </a:p>
          </p:txBody>
        </p:sp>
      </p:grpSp>
    </p:spTree>
    <p:extLst>
      <p:ext uri="{BB962C8B-B14F-4D97-AF65-F5344CB8AC3E}">
        <p14:creationId xmlns:p14="http://schemas.microsoft.com/office/powerpoint/2010/main" val="929441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4577</TotalTime>
  <Words>5961</Words>
  <Application>Microsoft Office PowerPoint</Application>
  <PresentationFormat>Widescreen</PresentationFormat>
  <Paragraphs>627</Paragraphs>
  <Slides>38</Slides>
  <Notes>38</Notes>
  <HiddenSlides>2</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55" baseType="lpstr">
      <vt:lpstr>MS PGothic</vt:lpstr>
      <vt:lpstr>SimSun</vt:lpstr>
      <vt:lpstr>游ゴシック</vt:lpstr>
      <vt:lpstr>游ゴシック Light</vt:lpstr>
      <vt:lpstr>Arial</vt:lpstr>
      <vt:lpstr>Arial Narrow</vt:lpstr>
      <vt:lpstr>Calibri</vt:lpstr>
      <vt:lpstr>Calibri Light</vt:lpstr>
      <vt:lpstr>Segoe UI</vt:lpstr>
      <vt:lpstr>Segoe UI Light</vt:lpstr>
      <vt:lpstr>Segoe UI Semibold</vt:lpstr>
      <vt:lpstr>Segoe UI Semilight</vt:lpstr>
      <vt:lpstr>Times New Roman</vt:lpstr>
      <vt:lpstr>Trebuchet MS</vt:lpstr>
      <vt:lpstr>Wingdings</vt:lpstr>
      <vt:lpstr>Office Theme</vt:lpstr>
      <vt:lpstr>think-cell Slide</vt:lpstr>
      <vt:lpstr>Exam 70-535Architecting Microsoft Azure Solutions</vt:lpstr>
      <vt:lpstr>Exam Jump Start 70-535 Architecting Microsoft Azure Solutions DevOps and Next Steps </vt:lpstr>
      <vt:lpstr>Architect Defined</vt:lpstr>
      <vt:lpstr>2016 CIO Priorities &amp; Challenges</vt:lpstr>
      <vt:lpstr>Translate Business Objectives Into Actions</vt:lpstr>
      <vt:lpstr>DevOps is the union of people, process, and tools  to enable continuous delivery of value of our end uses. </vt:lpstr>
      <vt:lpstr>Culture Change &amp; Digital Transformation</vt:lpstr>
      <vt:lpstr>DevOps Practices</vt:lpstr>
      <vt:lpstr>DevOps Frame</vt:lpstr>
      <vt:lpstr>Systems Value of DevOps</vt:lpstr>
      <vt:lpstr>Before DevOps</vt:lpstr>
      <vt:lpstr>After  DevOps</vt:lpstr>
      <vt:lpstr>Release Cycle 18 months  4 weeks Hotfix 6 week  Same Day Investment  3 weeks</vt:lpstr>
      <vt:lpstr>Role of Security in DevOps aka DevSecOps</vt:lpstr>
      <vt:lpstr>Roles and Responsibilities</vt:lpstr>
      <vt:lpstr>Tip: Must Read Book </vt:lpstr>
      <vt:lpstr>What is DevOps…</vt:lpstr>
      <vt:lpstr>Traditional vs modern dev-ops</vt:lpstr>
      <vt:lpstr>Containerization</vt:lpstr>
      <vt:lpstr>Cloud is a new way to think about a datacenter </vt:lpstr>
      <vt:lpstr>DevOps Journey</vt:lpstr>
      <vt:lpstr>Kickstart Your DevOps Journey</vt:lpstr>
      <vt:lpstr>Post Hack </vt:lpstr>
      <vt:lpstr>End of Event Brainstorming</vt:lpstr>
      <vt:lpstr>Brainstorming:  AHA Moments</vt:lpstr>
      <vt:lpstr>Brainstorming: Scale and Offshore Collaboration</vt:lpstr>
      <vt:lpstr>End of Event Report</vt:lpstr>
      <vt:lpstr>DevOps + Containers Enable Microservices</vt:lpstr>
      <vt:lpstr>DevOps &amp; Monolithic vs Micro Services</vt:lpstr>
      <vt:lpstr>Monolith/Traditional vs Microservices/born in cloud</vt:lpstr>
      <vt:lpstr>Azure Docs Architecture Center https://docs.microsoft.com/en-us/azure/architecture/ </vt:lpstr>
      <vt:lpstr>Labs – Containers http://aka.ms/534Labs Scroll Down to #7 at bottom for containers</vt:lpstr>
      <vt:lpstr>Tips, Tricks and Field Experiences </vt:lpstr>
      <vt:lpstr>Tips, Tricks and Field Experiences </vt:lpstr>
      <vt:lpstr>Questions… Answered at Events</vt:lpstr>
      <vt:lpstr>Event Notifications – Http://ITProGuru.com/join Example: Azure Certification Jump Start  70-534 Architecting Microsoft Azure Solutions </vt:lpstr>
      <vt:lpstr>PowerPoint Presentation</vt:lpstr>
      <vt:lpstr>More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Azure Certification Jump Start 70-534 Architecting Microsoft Azure Solutions</dc:title>
  <dc:creator>Dan Stolts</dc:creator>
  <cp:lastModifiedBy>Dan Stolts</cp:lastModifiedBy>
  <cp:revision>44</cp:revision>
  <dcterms:created xsi:type="dcterms:W3CDTF">2016-02-03T15:43:24Z</dcterms:created>
  <dcterms:modified xsi:type="dcterms:W3CDTF">2018-01-30T15:07:39Z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2017-10-19T07:33:43.2546590-04:00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